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4" r:id="rId5"/>
  </p:sldMasterIdLst>
  <p:notesMasterIdLst>
    <p:notesMasterId r:id="rId14"/>
  </p:notesMasterIdLst>
  <p:sldIdLst>
    <p:sldId id="7203" r:id="rId6"/>
    <p:sldId id="7249" r:id="rId7"/>
    <p:sldId id="7310" r:id="rId8"/>
    <p:sldId id="7250" r:id="rId9"/>
    <p:sldId id="7251" r:id="rId10"/>
    <p:sldId id="7252" r:id="rId11"/>
    <p:sldId id="7253" r:id="rId12"/>
    <p:sldId id="725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2" pos="2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othe, Julie" initials="LJ" lastIdx="19" clrIdx="0">
    <p:extLst>
      <p:ext uri="{19B8F6BF-5375-455C-9EA6-DF929625EA0E}">
        <p15:presenceInfo xmlns:p15="http://schemas.microsoft.com/office/powerpoint/2012/main" userId="S-1-5-21-2129867641-1448237841-168566570-147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20"/>
    <a:srgbClr val="F0F0F0"/>
    <a:srgbClr val="00215E"/>
    <a:srgbClr val="0066A4"/>
    <a:srgbClr val="003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2C6822-3FB3-4418-B400-AAEC620536A3}" v="5" dt="2024-05-06T19:48:46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2127" autoAdjust="0"/>
  </p:normalViewPr>
  <p:slideViewPr>
    <p:cSldViewPr snapToGrid="0" showGuides="1">
      <p:cViewPr varScale="1">
        <p:scale>
          <a:sx n="105" d="100"/>
          <a:sy n="105" d="100"/>
        </p:scale>
        <p:origin x="786" y="102"/>
      </p:cViewPr>
      <p:guideLst>
        <p:guide orient="horz" pos="768"/>
        <p:guide pos="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llivan, Jonathan" userId="d1677ac5-14f2-45d6-8192-17fd7ebf94fb" providerId="ADAL" clId="{D02C6822-3FB3-4418-B400-AAEC620536A3}"/>
    <pc:docChg chg="custSel modSld">
      <pc:chgData name="Sullivan, Jonathan" userId="d1677ac5-14f2-45d6-8192-17fd7ebf94fb" providerId="ADAL" clId="{D02C6822-3FB3-4418-B400-AAEC620536A3}" dt="2024-05-06T19:59:00.183" v="33"/>
      <pc:docMkLst>
        <pc:docMk/>
      </pc:docMkLst>
      <pc:sldChg chg="addSp delSp modSp mod">
        <pc:chgData name="Sullivan, Jonathan" userId="d1677ac5-14f2-45d6-8192-17fd7ebf94fb" providerId="ADAL" clId="{D02C6822-3FB3-4418-B400-AAEC620536A3}" dt="2024-05-06T19:58:42.732" v="29"/>
        <pc:sldMkLst>
          <pc:docMk/>
          <pc:sldMk cId="832517974" sldId="7250"/>
        </pc:sldMkLst>
        <pc:spChg chg="add mod">
          <ac:chgData name="Sullivan, Jonathan" userId="d1677ac5-14f2-45d6-8192-17fd7ebf94fb" providerId="ADAL" clId="{D02C6822-3FB3-4418-B400-AAEC620536A3}" dt="2024-05-06T19:48:29.080" v="11"/>
          <ac:spMkLst>
            <pc:docMk/>
            <pc:sldMk cId="832517974" sldId="7250"/>
            <ac:spMk id="2" creationId="{108BEC1C-E7DC-AFE7-3DCB-F975D4169EE1}"/>
          </ac:spMkLst>
        </pc:spChg>
        <pc:spChg chg="mod">
          <ac:chgData name="Sullivan, Jonathan" userId="d1677ac5-14f2-45d6-8192-17fd7ebf94fb" providerId="ADAL" clId="{D02C6822-3FB3-4418-B400-AAEC620536A3}" dt="2024-05-06T19:58:42.732" v="29"/>
          <ac:spMkLst>
            <pc:docMk/>
            <pc:sldMk cId="832517974" sldId="7250"/>
            <ac:spMk id="20" creationId="{4AEA3885-F657-4C92-A61A-5D8FE9093B88}"/>
          </ac:spMkLst>
        </pc:spChg>
        <pc:spChg chg="del">
          <ac:chgData name="Sullivan, Jonathan" userId="d1677ac5-14f2-45d6-8192-17fd7ebf94fb" providerId="ADAL" clId="{D02C6822-3FB3-4418-B400-AAEC620536A3}" dt="2024-05-06T19:48:28.816" v="10" actId="478"/>
          <ac:spMkLst>
            <pc:docMk/>
            <pc:sldMk cId="832517974" sldId="7250"/>
            <ac:spMk id="21" creationId="{1E97A00C-6296-4E58-AFF1-8BA325DE0E8F}"/>
          </ac:spMkLst>
        </pc:spChg>
      </pc:sldChg>
      <pc:sldChg chg="addSp delSp modSp mod">
        <pc:chgData name="Sullivan, Jonathan" userId="d1677ac5-14f2-45d6-8192-17fd7ebf94fb" providerId="ADAL" clId="{D02C6822-3FB3-4418-B400-AAEC620536A3}" dt="2024-05-06T19:58:28.954" v="28" actId="20577"/>
        <pc:sldMkLst>
          <pc:docMk/>
          <pc:sldMk cId="213880767" sldId="7251"/>
        </pc:sldMkLst>
        <pc:spChg chg="mod">
          <ac:chgData name="Sullivan, Jonathan" userId="d1677ac5-14f2-45d6-8192-17fd7ebf94fb" providerId="ADAL" clId="{D02C6822-3FB3-4418-B400-AAEC620536A3}" dt="2024-05-06T19:58:28.954" v="28" actId="20577"/>
          <ac:spMkLst>
            <pc:docMk/>
            <pc:sldMk cId="213880767" sldId="7251"/>
            <ac:spMk id="2" creationId="{3FA9A546-B602-1A20-3ED2-A030CD32F4C7}"/>
          </ac:spMkLst>
        </pc:spChg>
        <pc:spChg chg="add mod">
          <ac:chgData name="Sullivan, Jonathan" userId="d1677ac5-14f2-45d6-8192-17fd7ebf94fb" providerId="ADAL" clId="{D02C6822-3FB3-4418-B400-AAEC620536A3}" dt="2024-05-06T19:48:33.509" v="13"/>
          <ac:spMkLst>
            <pc:docMk/>
            <pc:sldMk cId="213880767" sldId="7251"/>
            <ac:spMk id="9" creationId="{73D2639D-17D5-A037-13A3-5319DA4DCBD7}"/>
          </ac:spMkLst>
        </pc:spChg>
        <pc:spChg chg="del">
          <ac:chgData name="Sullivan, Jonathan" userId="d1677ac5-14f2-45d6-8192-17fd7ebf94fb" providerId="ADAL" clId="{D02C6822-3FB3-4418-B400-AAEC620536A3}" dt="2024-05-06T19:48:33.229" v="12" actId="478"/>
          <ac:spMkLst>
            <pc:docMk/>
            <pc:sldMk cId="213880767" sldId="7251"/>
            <ac:spMk id="16" creationId="{21C37AAD-477B-4FCD-935B-0A3225CCC1BF}"/>
          </ac:spMkLst>
        </pc:spChg>
      </pc:sldChg>
      <pc:sldChg chg="addSp delSp modSp mod">
        <pc:chgData name="Sullivan, Jonathan" userId="d1677ac5-14f2-45d6-8192-17fd7ebf94fb" providerId="ADAL" clId="{D02C6822-3FB3-4418-B400-AAEC620536A3}" dt="2024-05-06T19:58:53.294" v="31" actId="113"/>
        <pc:sldMkLst>
          <pc:docMk/>
          <pc:sldMk cId="481068494" sldId="7252"/>
        </pc:sldMkLst>
        <pc:spChg chg="mod">
          <ac:chgData name="Sullivan, Jonathan" userId="d1677ac5-14f2-45d6-8192-17fd7ebf94fb" providerId="ADAL" clId="{D02C6822-3FB3-4418-B400-AAEC620536A3}" dt="2024-05-06T19:58:53.294" v="31" actId="113"/>
          <ac:spMkLst>
            <pc:docMk/>
            <pc:sldMk cId="481068494" sldId="7252"/>
            <ac:spMk id="2" creationId="{E88F0FD4-A87A-2976-8476-4F442E2A33B9}"/>
          </ac:spMkLst>
        </pc:spChg>
        <pc:spChg chg="add mod">
          <ac:chgData name="Sullivan, Jonathan" userId="d1677ac5-14f2-45d6-8192-17fd7ebf94fb" providerId="ADAL" clId="{D02C6822-3FB3-4418-B400-AAEC620536A3}" dt="2024-05-06T19:48:37.761" v="15"/>
          <ac:spMkLst>
            <pc:docMk/>
            <pc:sldMk cId="481068494" sldId="7252"/>
            <ac:spMk id="10" creationId="{C7CA1BE5-67E8-3300-5757-8F3E62B4BF17}"/>
          </ac:spMkLst>
        </pc:spChg>
        <pc:spChg chg="del">
          <ac:chgData name="Sullivan, Jonathan" userId="d1677ac5-14f2-45d6-8192-17fd7ebf94fb" providerId="ADAL" clId="{D02C6822-3FB3-4418-B400-AAEC620536A3}" dt="2024-05-06T19:48:37.501" v="14" actId="478"/>
          <ac:spMkLst>
            <pc:docMk/>
            <pc:sldMk cId="481068494" sldId="7252"/>
            <ac:spMk id="14" creationId="{AAAEC69D-E1C6-4257-9237-55459F9F4E7D}"/>
          </ac:spMkLst>
        </pc:spChg>
      </pc:sldChg>
      <pc:sldChg chg="addSp delSp modSp mod">
        <pc:chgData name="Sullivan, Jonathan" userId="d1677ac5-14f2-45d6-8192-17fd7ebf94fb" providerId="ADAL" clId="{D02C6822-3FB3-4418-B400-AAEC620536A3}" dt="2024-05-06T19:58:56.361" v="32"/>
        <pc:sldMkLst>
          <pc:docMk/>
          <pc:sldMk cId="3933849225" sldId="7253"/>
        </pc:sldMkLst>
        <pc:spChg chg="mod">
          <ac:chgData name="Sullivan, Jonathan" userId="d1677ac5-14f2-45d6-8192-17fd7ebf94fb" providerId="ADAL" clId="{D02C6822-3FB3-4418-B400-AAEC620536A3}" dt="2024-05-06T19:58:56.361" v="32"/>
          <ac:spMkLst>
            <pc:docMk/>
            <pc:sldMk cId="3933849225" sldId="7253"/>
            <ac:spMk id="2" creationId="{3624A492-6129-526C-640B-96DFC95C3917}"/>
          </ac:spMkLst>
        </pc:spChg>
        <pc:spChg chg="add mod">
          <ac:chgData name="Sullivan, Jonathan" userId="d1677ac5-14f2-45d6-8192-17fd7ebf94fb" providerId="ADAL" clId="{D02C6822-3FB3-4418-B400-AAEC620536A3}" dt="2024-05-06T19:48:42.529" v="17"/>
          <ac:spMkLst>
            <pc:docMk/>
            <pc:sldMk cId="3933849225" sldId="7253"/>
            <ac:spMk id="10" creationId="{D0DFF333-5688-B854-3EAE-E6626E72A6BB}"/>
          </ac:spMkLst>
        </pc:spChg>
        <pc:spChg chg="del">
          <ac:chgData name="Sullivan, Jonathan" userId="d1677ac5-14f2-45d6-8192-17fd7ebf94fb" providerId="ADAL" clId="{D02C6822-3FB3-4418-B400-AAEC620536A3}" dt="2024-05-06T19:48:42.269" v="16" actId="478"/>
          <ac:spMkLst>
            <pc:docMk/>
            <pc:sldMk cId="3933849225" sldId="7253"/>
            <ac:spMk id="14" creationId="{7D981E2B-021A-4083-85C2-271A06EFE191}"/>
          </ac:spMkLst>
        </pc:spChg>
      </pc:sldChg>
      <pc:sldChg chg="addSp delSp modSp mod">
        <pc:chgData name="Sullivan, Jonathan" userId="d1677ac5-14f2-45d6-8192-17fd7ebf94fb" providerId="ADAL" clId="{D02C6822-3FB3-4418-B400-AAEC620536A3}" dt="2024-05-06T19:59:00.183" v="33"/>
        <pc:sldMkLst>
          <pc:docMk/>
          <pc:sldMk cId="938922783" sldId="7254"/>
        </pc:sldMkLst>
        <pc:spChg chg="mod">
          <ac:chgData name="Sullivan, Jonathan" userId="d1677ac5-14f2-45d6-8192-17fd7ebf94fb" providerId="ADAL" clId="{D02C6822-3FB3-4418-B400-AAEC620536A3}" dt="2024-05-06T19:59:00.183" v="33"/>
          <ac:spMkLst>
            <pc:docMk/>
            <pc:sldMk cId="938922783" sldId="7254"/>
            <ac:spMk id="2" creationId="{516EE511-6931-0C77-5911-CFC43F099FEF}"/>
          </ac:spMkLst>
        </pc:spChg>
        <pc:spChg chg="add mod">
          <ac:chgData name="Sullivan, Jonathan" userId="d1677ac5-14f2-45d6-8192-17fd7ebf94fb" providerId="ADAL" clId="{D02C6822-3FB3-4418-B400-AAEC620536A3}" dt="2024-05-06T19:48:46.102" v="19"/>
          <ac:spMkLst>
            <pc:docMk/>
            <pc:sldMk cId="938922783" sldId="7254"/>
            <ac:spMk id="10" creationId="{433FF5B9-C2CA-3449-CD80-7BA3CD2049F9}"/>
          </ac:spMkLst>
        </pc:spChg>
        <pc:spChg chg="del">
          <ac:chgData name="Sullivan, Jonathan" userId="d1677ac5-14f2-45d6-8192-17fd7ebf94fb" providerId="ADAL" clId="{D02C6822-3FB3-4418-B400-AAEC620536A3}" dt="2024-05-06T19:48:45.845" v="18" actId="478"/>
          <ac:spMkLst>
            <pc:docMk/>
            <pc:sldMk cId="938922783" sldId="7254"/>
            <ac:spMk id="20" creationId="{08ED173B-552C-4019-B175-F66A4F5252F3}"/>
          </ac:spMkLst>
        </pc:spChg>
      </pc:sldChg>
      <pc:sldChg chg="modSp mod">
        <pc:chgData name="Sullivan, Jonathan" userId="d1677ac5-14f2-45d6-8192-17fd7ebf94fb" providerId="ADAL" clId="{D02C6822-3FB3-4418-B400-AAEC620536A3}" dt="2024-05-06T19:48:20.315" v="9" actId="20577"/>
        <pc:sldMkLst>
          <pc:docMk/>
          <pc:sldMk cId="4060271817" sldId="7310"/>
        </pc:sldMkLst>
        <pc:spChg chg="mod">
          <ac:chgData name="Sullivan, Jonathan" userId="d1677ac5-14f2-45d6-8192-17fd7ebf94fb" providerId="ADAL" clId="{D02C6822-3FB3-4418-B400-AAEC620536A3}" dt="2024-05-06T19:48:20.315" v="9" actId="20577"/>
          <ac:spMkLst>
            <pc:docMk/>
            <pc:sldMk cId="4060271817" sldId="7310"/>
            <ac:spMk id="6" creationId="{D290D111-A4B1-49AB-826A-A987B49F563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2A18-C33A-4F9C-BAF1-A7C09D87F05A}" type="datetimeFigureOut">
              <a:rPr lang="fr-CA" smtClean="0"/>
              <a:t>2024-05-03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B0261-3838-4E5E-8CF7-7F7FC9A1DB0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18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56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  <a:p>
            <a:r>
              <a:rPr lang="fr-CA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148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4300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8170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898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228600" indent="-228600">
              <a:buAutoNum type="arabicPeriod"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5460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B0261-3838-4E5E-8CF7-7F7FC9A1DB0A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287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8FC141AD-4D33-49B6-BDFE-469477F9F3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0194" y="1413137"/>
            <a:ext cx="3320406" cy="34330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7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215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773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12D5C-F5F5-4F43-B472-3CCB5E7E40E2}" type="datetimeFigureOut">
              <a:rPr lang="en-CA" smtClean="0"/>
              <a:t>2024-05-03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DDB0A-4854-4511-8933-3A56375ECC6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3894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0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114538D-65E0-4D4D-999C-E81124520C0F}"/>
              </a:ext>
            </a:extLst>
          </p:cNvPr>
          <p:cNvSpPr/>
          <p:nvPr/>
        </p:nvSpPr>
        <p:spPr>
          <a:xfrm>
            <a:off x="1229286" y="6315385"/>
            <a:ext cx="10981764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AA9989-3995-4294-95C1-1B559FFB100A}"/>
              </a:ext>
            </a:extLst>
          </p:cNvPr>
          <p:cNvSpPr/>
          <p:nvPr/>
        </p:nvSpPr>
        <p:spPr>
          <a:xfrm>
            <a:off x="1229286" y="6400800"/>
            <a:ext cx="10981764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208F68-0B49-4193-A98D-662D416699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64" t="8376" r="-7064" b="3400"/>
          <a:stretch/>
        </p:blipFill>
        <p:spPr>
          <a:xfrm>
            <a:off x="0" y="0"/>
            <a:ext cx="4860000" cy="687600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FA3D4EB6-D70B-4A74-90E5-B90986CCEC83}"/>
              </a:ext>
            </a:extLst>
          </p:cNvPr>
          <p:cNvSpPr/>
          <p:nvPr/>
        </p:nvSpPr>
        <p:spPr>
          <a:xfrm>
            <a:off x="0" y="1"/>
            <a:ext cx="12192000" cy="624840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A0A209FC-A0B3-4ADE-BA62-05B38EA792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3784" y="4077569"/>
            <a:ext cx="6552288" cy="111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Additional information if needed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FE4D2B-8236-4F1C-9372-12CAF31114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70170" y="2438400"/>
            <a:ext cx="6552288" cy="1611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500"/>
              </a:lnSpc>
              <a:buNone/>
              <a:defRPr sz="3600" b="1"/>
            </a:lvl1pPr>
          </a:lstStyle>
          <a:p>
            <a:r>
              <a:rPr lang="fr-CA"/>
              <a:t>TITLE OF</a:t>
            </a:r>
          </a:p>
          <a:p>
            <a:r>
              <a:rPr lang="fr-CA"/>
              <a:t>YOUR PRESENTATION</a:t>
            </a:r>
          </a:p>
          <a:p>
            <a:r>
              <a:rPr lang="fr-CA"/>
              <a:t>HERE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3DC8EDE-BAC9-4AF0-AB8C-7D4E624B2B64}"/>
              </a:ext>
            </a:extLst>
          </p:cNvPr>
          <p:cNvCxnSpPr>
            <a:cxnSpLocks/>
          </p:cNvCxnSpPr>
          <p:nvPr/>
        </p:nvCxnSpPr>
        <p:spPr>
          <a:xfrm>
            <a:off x="5284653" y="2116621"/>
            <a:ext cx="6458460" cy="1143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F7D58492-0C92-4058-9823-6FBE59B75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718041"/>
            <a:ext cx="7239000" cy="444677"/>
          </a:xfrm>
          <a:prstGeom prst="rect">
            <a:avLst/>
          </a:prstGeom>
        </p:spPr>
      </p:pic>
      <p:pic>
        <p:nvPicPr>
          <p:cNvPr id="6" name="Image 5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2E330B-3800-4519-AAAC-081D7C06DC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170" y="1112026"/>
            <a:ext cx="3320406" cy="80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4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6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833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104721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620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1_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4C49DA8-4168-41AB-97CF-57EA782ED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55" t="33337" b="12850"/>
          <a:stretch/>
        </p:blipFill>
        <p:spPr>
          <a:xfrm>
            <a:off x="-40076" y="-7938"/>
            <a:ext cx="10026196" cy="68452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2834" y="1447803"/>
            <a:ext cx="4871954" cy="2197444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>
              <a:lnSpc>
                <a:spcPts val="6600"/>
              </a:lnSpc>
              <a:defRPr sz="6600" b="1" spc="-3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CA" noProof="0"/>
              <a:t>SECTION TITLE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333A079-AD13-4AC5-AB66-238560EB894E}"/>
              </a:ext>
            </a:extLst>
          </p:cNvPr>
          <p:cNvCxnSpPr>
            <a:cxnSpLocks/>
          </p:cNvCxnSpPr>
          <p:nvPr/>
        </p:nvCxnSpPr>
        <p:spPr>
          <a:xfrm>
            <a:off x="457200" y="1315263"/>
            <a:ext cx="441960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7EDC570-A234-490D-86ED-E5339A0C2BF4}"/>
              </a:ext>
            </a:extLst>
          </p:cNvPr>
          <p:cNvSpPr/>
          <p:nvPr/>
        </p:nvSpPr>
        <p:spPr>
          <a:xfrm>
            <a:off x="-1" y="6324600"/>
            <a:ext cx="12200965" cy="533400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F4A70C-8B3B-4AE9-922C-C51A243745B2}"/>
              </a:ext>
            </a:extLst>
          </p:cNvPr>
          <p:cNvSpPr/>
          <p:nvPr/>
        </p:nvSpPr>
        <p:spPr>
          <a:xfrm>
            <a:off x="0" y="6400801"/>
            <a:ext cx="12200965" cy="457199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C62A31-762E-4E00-B9D1-0813AD38FD0C}"/>
              </a:ext>
            </a:extLst>
          </p:cNvPr>
          <p:cNvSpPr/>
          <p:nvPr/>
        </p:nvSpPr>
        <p:spPr>
          <a:xfrm>
            <a:off x="0" y="-7938"/>
            <a:ext cx="12190184" cy="236501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2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08">
          <p15:clr>
            <a:srgbClr val="FBAE40"/>
          </p15:clr>
        </p15:guide>
        <p15:guide id="2" pos="100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191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03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424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A9F76B-64B4-47E1-A60B-29F09A0D1E33}"/>
              </a:ext>
            </a:extLst>
          </p:cNvPr>
          <p:cNvSpPr/>
          <p:nvPr/>
        </p:nvSpPr>
        <p:spPr>
          <a:xfrm>
            <a:off x="0" y="685800"/>
            <a:ext cx="12192000" cy="457159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42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lide Pho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35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71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Titre de la page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Sous-titres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97FDD7-2DD6-4C33-A126-1104AB5187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7725F3-E56A-4AB9-8F1A-9E49A5039A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6789" y="6096000"/>
            <a:ext cx="1656062" cy="1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4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D3E10A-97F2-4C70-9E99-547B74902CF3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FC92F39-49A4-41DA-9459-5F10D8DA0A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201" y="1981200"/>
            <a:ext cx="6258599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C355510-F86D-4596-AF45-0AE8E6F5360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981200"/>
            <a:ext cx="4124325" cy="360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/>
              <a:t>Introduction </a:t>
            </a:r>
            <a:r>
              <a:rPr lang="fr-CA" noProof="0" err="1"/>
              <a:t>corrovi</a:t>
            </a:r>
            <a:r>
              <a:rPr lang="fr-CA" noProof="0"/>
              <a:t> der chic </a:t>
            </a:r>
            <a:r>
              <a:rPr lang="fr-CA" noProof="0" err="1"/>
              <a:t>imuscil</a:t>
            </a:r>
            <a:r>
              <a:rPr lang="fr-CA" noProof="0"/>
              <a:t> il </a:t>
            </a:r>
            <a:r>
              <a:rPr lang="fr-CA" noProof="0" err="1"/>
              <a:t>ium</a:t>
            </a:r>
            <a:r>
              <a:rPr lang="fr-CA" noProof="0"/>
              <a:t> </a:t>
            </a:r>
            <a:r>
              <a:rPr lang="fr-CA" noProof="0" err="1"/>
              <a:t>ent</a:t>
            </a:r>
            <a:r>
              <a:rPr lang="fr-CA" noProof="0"/>
              <a:t> </a:t>
            </a:r>
            <a:r>
              <a:rPr lang="fr-CA" noProof="0" err="1"/>
              <a:t>perspel</a:t>
            </a:r>
            <a:r>
              <a:rPr lang="fr-CA" noProof="0"/>
              <a:t> </a:t>
            </a:r>
            <a:r>
              <a:rPr lang="fr-CA" noProof="0" err="1"/>
              <a:t>iquodis</a:t>
            </a:r>
            <a:r>
              <a:rPr lang="fr-CA" noProof="0"/>
              <a:t> </a:t>
            </a:r>
            <a:r>
              <a:rPr lang="fr-CA" noProof="0" err="1"/>
              <a:t>volor</a:t>
            </a:r>
            <a:r>
              <a:rPr lang="fr-CA" noProof="0"/>
              <a:t> </a:t>
            </a:r>
            <a:r>
              <a:rPr lang="fr-CA" noProof="0" err="1"/>
              <a:t>rovi</a:t>
            </a:r>
            <a:r>
              <a:rPr lang="fr-CA" noProof="0"/>
              <a:t> dis </a:t>
            </a:r>
            <a:r>
              <a:rPr lang="fr-CA" noProof="0" err="1"/>
              <a:t>sinverate</a:t>
            </a:r>
            <a:r>
              <a:rPr lang="fr-CA" noProof="0"/>
              <a:t> </a:t>
            </a:r>
            <a:r>
              <a:rPr lang="fr-CA" noProof="0" err="1"/>
              <a:t>nobis</a:t>
            </a:r>
            <a:r>
              <a:rPr lang="fr-CA" noProof="0"/>
              <a:t> </a:t>
            </a:r>
            <a:r>
              <a:rPr lang="fr-CA" noProof="0" err="1"/>
              <a:t>etur</a:t>
            </a:r>
            <a:r>
              <a:rPr lang="fr-CA" noProof="0"/>
              <a:t>, </a:t>
            </a:r>
            <a:r>
              <a:rPr lang="fr-CA" noProof="0" err="1"/>
              <a:t>cuscident</a:t>
            </a:r>
            <a:r>
              <a:rPr lang="fr-CA" noProof="0"/>
              <a:t> </a:t>
            </a:r>
            <a:r>
              <a:rPr lang="fr-CA" noProof="0" err="1"/>
              <a:t>lorem</a:t>
            </a:r>
            <a:r>
              <a:rPr lang="fr-CA" noProof="0"/>
              <a:t> </a:t>
            </a:r>
            <a:r>
              <a:rPr lang="fr-CA" noProof="0" err="1"/>
              <a:t>ipsumstyles</a:t>
            </a:r>
            <a:endParaRPr lang="fr-CA" noProof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7B20AD-2315-4557-BC81-E20C228BF3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3065" y="2514600"/>
            <a:ext cx="6250735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5B53EAF-2720-4B6D-901F-933760175E79}"/>
              </a:ext>
            </a:extLst>
          </p:cNvPr>
          <p:cNvSpPr/>
          <p:nvPr/>
        </p:nvSpPr>
        <p:spPr>
          <a:xfrm>
            <a:off x="5941265" y="840519"/>
            <a:ext cx="6250735" cy="993853"/>
          </a:xfrm>
          <a:prstGeom prst="rect">
            <a:avLst/>
          </a:pr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8D56EE38-C883-4ECE-BBD5-54050EFDD6B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6F2EAF-7645-43BE-8199-7B2634B37B04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6DF35B93-397E-4FD1-95FF-F757FEE1A302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6" name="Circle: Hollow 5">
              <a:extLst>
                <a:ext uri="{FF2B5EF4-FFF2-40B4-BE49-F238E27FC236}">
                  <a16:creationId xmlns:a16="http://schemas.microsoft.com/office/drawing/2014/main" id="{AE14E9F2-A38A-4AA4-974E-0DA11ABB702F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id="{E3700CAF-50F8-4A6C-9B56-D8C88EAFA01F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44D8A35-F150-4F63-9B95-2D7C938108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7AFCF7-ADA4-4F9E-8594-005E021BCB40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C29775-ED28-44A7-AC2A-E1EA38BE126B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230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1" y="2047461"/>
            <a:ext cx="5257388" cy="3606800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B69C1982-0F3D-404E-AA9C-65645333D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A41B06D-0681-4A5D-AE60-5360182CF2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5257387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FA522D9-F493-483F-8CF1-BCDAD8D7F25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2413" y="2580861"/>
            <a:ext cx="5257387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6CF317D-4F23-4B4A-BE03-6650DDE260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CA"/>
              <a:t>Page </a:t>
            </a:r>
            <a:r>
              <a:rPr lang="fr-CA" err="1"/>
              <a:t>with</a:t>
            </a:r>
            <a:r>
              <a:rPr lang="fr-CA"/>
              <a:t> </a:t>
            </a:r>
            <a:r>
              <a:rPr lang="fr-CA" err="1"/>
              <a:t>text</a:t>
            </a:r>
            <a:r>
              <a:rPr lang="fr-CA"/>
              <a:t> and image</a:t>
            </a:r>
          </a:p>
        </p:txBody>
      </p:sp>
    </p:spTree>
    <p:extLst>
      <p:ext uri="{BB962C8B-B14F-4D97-AF65-F5344CB8AC3E}">
        <p14:creationId xmlns:p14="http://schemas.microsoft.com/office/powerpoint/2010/main" val="371168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61999" y="2047461"/>
            <a:ext cx="10591801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spc="26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fr-CA" noProof="0" err="1"/>
              <a:t>Subtitle</a:t>
            </a:r>
            <a:endParaRPr lang="fr-CA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2590800"/>
            <a:ext cx="10591801" cy="3073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18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fr-CA" noProof="0" err="1"/>
              <a:t>Your</a:t>
            </a:r>
            <a:r>
              <a:rPr lang="fr-CA" noProof="0"/>
              <a:t> </a:t>
            </a:r>
            <a:r>
              <a:rPr lang="fr-CA" noProof="0" err="1"/>
              <a:t>text</a:t>
            </a:r>
            <a:r>
              <a:rPr lang="fr-CA" noProof="0"/>
              <a:t> </a:t>
            </a:r>
            <a:r>
              <a:rPr lang="fr-CA" noProof="0" err="1"/>
              <a:t>here</a:t>
            </a:r>
            <a:endParaRPr lang="fr-CA" noProof="0"/>
          </a:p>
          <a:p>
            <a:pPr lvl="1"/>
            <a:r>
              <a:rPr lang="fr-CA" noProof="0"/>
              <a:t>First </a:t>
            </a:r>
            <a:r>
              <a:rPr lang="fr-CA" noProof="0" err="1"/>
              <a:t>level</a:t>
            </a:r>
            <a:endParaRPr lang="fr-CA" noProof="0"/>
          </a:p>
          <a:p>
            <a:pPr lvl="2"/>
            <a:r>
              <a:rPr lang="fr-CA" noProof="0"/>
              <a:t>Second </a:t>
            </a:r>
            <a:r>
              <a:rPr lang="fr-CA" noProof="0" err="1"/>
              <a:t>level</a:t>
            </a:r>
            <a:endParaRPr lang="fr-CA" noProof="0"/>
          </a:p>
          <a:p>
            <a:pPr lvl="3"/>
            <a:r>
              <a:rPr lang="fr-CA" noProof="0" err="1"/>
              <a:t>Third</a:t>
            </a:r>
            <a:r>
              <a:rPr lang="fr-CA" noProof="0"/>
              <a:t> </a:t>
            </a:r>
            <a:r>
              <a:rPr lang="fr-CA" noProof="0" err="1"/>
              <a:t>level</a:t>
            </a:r>
            <a:endParaRPr lang="fr-CA" noProof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18657BB-379A-431F-AB0D-D9D6749A12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809F838-9C82-4235-AB70-DDF1E46C99A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4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1999" y="1981200"/>
            <a:ext cx="10591801" cy="3886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accent1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361950" indent="-180975"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 marL="449263" indent="-173038">
              <a:buClr>
                <a:schemeClr val="accent2"/>
              </a:buClr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</a:defRPr>
            </a:lvl3pPr>
            <a:lvl4pPr marL="630238" indent="-180975">
              <a:buClr>
                <a:schemeClr val="accent2"/>
              </a:buClr>
              <a:buFont typeface="Arial" panose="020B0604020202020204" pitchFamily="34" charset="0"/>
              <a:buChar char="›"/>
              <a:defRPr sz="2000">
                <a:solidFill>
                  <a:schemeClr val="tx1"/>
                </a:solidFill>
              </a:defRPr>
            </a:lvl4pPr>
            <a:lvl5pPr>
              <a:defRPr sz="1800"/>
            </a:lvl5pPr>
          </a:lstStyle>
          <a:p>
            <a:pPr lvl="0"/>
            <a:r>
              <a:rPr lang="en-CA"/>
              <a:t>Your text here</a:t>
            </a:r>
          </a:p>
          <a:p>
            <a:pPr lvl="1"/>
            <a:r>
              <a:rPr lang="en-CA"/>
              <a:t>First level</a:t>
            </a:r>
          </a:p>
          <a:p>
            <a:pPr lvl="2"/>
            <a:r>
              <a:rPr lang="en-CA"/>
              <a:t>Second level</a:t>
            </a:r>
          </a:p>
          <a:p>
            <a:pPr lvl="3"/>
            <a:r>
              <a:rPr lang="en-CA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160B401-8215-4C3C-9122-1B840CA613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/>
              <a:t>Page </a:t>
            </a:r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859E83C2-B5F0-474D-AF7D-209F193FB45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186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72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454747D-AF3C-432E-A80D-FB08C63E8C4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8838" y="1323974"/>
            <a:ext cx="10571162" cy="4772025"/>
          </a:xfrm>
          <a:prstGeom prst="rect">
            <a:avLst/>
          </a:prstGeom>
          <a:ln w="6350">
            <a:solidFill>
              <a:schemeClr val="accent5"/>
            </a:solidFill>
          </a:ln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r-CA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65939B53-0CEA-4104-98A9-3DB1FF9D99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Page with image only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175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  <p15:guide id="3" pos="72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83A1D0-3F8A-45D4-85E3-05A07E4079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1999" y="1084193"/>
            <a:ext cx="10591801" cy="78105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3900"/>
              </a:lnSpc>
              <a:spcBef>
                <a:spcPts val="0"/>
              </a:spcBef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CA" noProof="0" err="1"/>
              <a:t>Title</a:t>
            </a:r>
            <a:endParaRPr lang="fr-CA" noProof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1A903A8-0605-43CE-AB84-30CF4E3A53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63509" y="98543"/>
            <a:ext cx="4608512" cy="457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Header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514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83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23642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40" y="5867400"/>
            <a:ext cx="121920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11485360" y="659639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59E99DB-A4F6-4653-B15D-66F7E06784F6}" type="slidenum">
              <a:rPr lang="en-CA" sz="105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CA" sz="105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3093EB-E873-41DB-AD5B-92863411C319}"/>
              </a:ext>
            </a:extLst>
          </p:cNvPr>
          <p:cNvSpPr/>
          <p:nvPr/>
        </p:nvSpPr>
        <p:spPr>
          <a:xfrm>
            <a:off x="-4448" y="6600095"/>
            <a:ext cx="12192000" cy="257905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42C25-B209-4E13-81A4-78B5201144D7}"/>
              </a:ext>
            </a:extLst>
          </p:cNvPr>
          <p:cNvSpPr/>
          <p:nvPr/>
        </p:nvSpPr>
        <p:spPr>
          <a:xfrm>
            <a:off x="-4448" y="6675279"/>
            <a:ext cx="12196448" cy="182721"/>
          </a:xfrm>
          <a:prstGeom prst="rect">
            <a:avLst/>
          </a:prstGeom>
          <a:solidFill>
            <a:schemeClr val="tx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8B547D-3E7D-4163-91F8-0FB17DC2DE27}"/>
              </a:ext>
            </a:extLst>
          </p:cNvPr>
          <p:cNvSpPr/>
          <p:nvPr/>
        </p:nvSpPr>
        <p:spPr>
          <a:xfrm>
            <a:off x="0" y="-1"/>
            <a:ext cx="12192000" cy="632827"/>
          </a:xfrm>
          <a:prstGeom prst="rect">
            <a:avLst/>
          </a:pr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r-CA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36041F-C24B-4F30-B5BB-BB99B0CC2462}"/>
              </a:ext>
            </a:extLst>
          </p:cNvPr>
          <p:cNvGrpSpPr/>
          <p:nvPr/>
        </p:nvGrpSpPr>
        <p:grpSpPr>
          <a:xfrm>
            <a:off x="839903" y="866809"/>
            <a:ext cx="533401" cy="152780"/>
            <a:chOff x="761999" y="-1198805"/>
            <a:chExt cx="1707295" cy="489013"/>
          </a:xfrm>
        </p:grpSpPr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A618AD0C-13B8-439E-9D63-F9E8A644F0AE}"/>
                </a:ext>
              </a:extLst>
            </p:cNvPr>
            <p:cNvSpPr/>
            <p:nvPr/>
          </p:nvSpPr>
          <p:spPr>
            <a:xfrm>
              <a:off x="761999" y="-1198804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59870B44-0D87-4FEC-85B0-B7CA4389D5CC}"/>
                </a:ext>
              </a:extLst>
            </p:cNvPr>
            <p:cNvSpPr/>
            <p:nvPr/>
          </p:nvSpPr>
          <p:spPr>
            <a:xfrm>
              <a:off x="1371600" y="-119788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B412177B-985D-4BE6-A3CE-C352C4578A0C}"/>
                </a:ext>
              </a:extLst>
            </p:cNvPr>
            <p:cNvSpPr/>
            <p:nvPr/>
          </p:nvSpPr>
          <p:spPr>
            <a:xfrm>
              <a:off x="1981201" y="-1198805"/>
              <a:ext cx="488093" cy="488093"/>
            </a:xfrm>
            <a:prstGeom prst="donut">
              <a:avLst>
                <a:gd name="adj" fmla="val 14499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l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311765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400" b="1" kern="1200" spc="190" baseline="0">
          <a:solidFill>
            <a:srgbClr val="97979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>
          <p15:clr>
            <a:srgbClr val="F26B43"/>
          </p15:clr>
        </p15:guide>
        <p15:guide id="2" pos="3840">
          <p15:clr>
            <a:srgbClr val="F26B43"/>
          </p15:clr>
        </p15:guide>
        <p15:guide id="3" pos="288">
          <p15:clr>
            <a:srgbClr val="F26B43"/>
          </p15:clr>
        </p15:guide>
        <p15:guide id="4" pos="7392">
          <p15:clr>
            <a:srgbClr val="F26B43"/>
          </p15:clr>
        </p15:guide>
        <p15:guide id="5" pos="3329">
          <p15:clr>
            <a:srgbClr val="F26B43"/>
          </p15:clr>
        </p15:guide>
        <p15:guide id="6" pos="54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701F921-15F8-41F7-ADF7-55008BA8D7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70170" y="4050213"/>
            <a:ext cx="5417551" cy="485553"/>
          </a:xfrm>
        </p:spPr>
        <p:txBody>
          <a:bodyPr/>
          <a:lstStyle/>
          <a:p>
            <a:r>
              <a:rPr lang="fr-CA" dirty="0"/>
              <a:t>Jonathan Sullivan and Jodi Rose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DB996C-B992-4752-8BDA-5658DC9E96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A" dirty="0">
                <a:latin typeface="Arial"/>
                <a:cs typeface="Arial"/>
              </a:rPr>
              <a:t>TAMS Training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09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9EC6EC0-DFF4-4F5B-9465-580442505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2834" y="1566675"/>
            <a:ext cx="9151790" cy="2197444"/>
          </a:xfrm>
        </p:spPr>
        <p:txBody>
          <a:bodyPr/>
          <a:lstStyle/>
          <a:p>
            <a:r>
              <a:rPr lang="en-US" dirty="0"/>
              <a:t>Processing the COM150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934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9A49FE-A484-48EE-A81D-EDD96C3CB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job-aid will show you how to: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dirty="0"/>
              <a:t>Process the COM150 communication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dirty="0"/>
              <a:t>Print the COM150 report</a:t>
            </a:r>
          </a:p>
          <a:p>
            <a:pPr>
              <a:buClrTx/>
            </a:pPr>
            <a:endParaRPr lang="en-US" dirty="0">
              <a:highlight>
                <a:srgbClr val="FFFF00"/>
              </a:highlight>
            </a:endParaRPr>
          </a:p>
          <a:p>
            <a:pPr marL="457200" indent="-457200">
              <a:buClrTx/>
              <a:buFont typeface="+mj-lt"/>
              <a:buAutoNum type="arabicPeriod"/>
            </a:pPr>
            <a:endParaRPr lang="fr-CA" dirty="0"/>
          </a:p>
          <a:p>
            <a:pPr>
              <a:buClrTx/>
            </a:pPr>
            <a:endParaRPr lang="fr-CA" dirty="0"/>
          </a:p>
          <a:p>
            <a:pPr marL="457200" indent="-457200">
              <a:buClrTx/>
              <a:buFont typeface="+mj-lt"/>
              <a:buAutoNum type="arabicPeriod"/>
            </a:pPr>
            <a:endParaRPr lang="fr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0A5A-27FF-455C-B040-C50CDF88D3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fr-CA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290D111-A4B1-49AB-826A-A987B49F5631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extLst>
      <p:ext uri="{BB962C8B-B14F-4D97-AF65-F5344CB8AC3E}">
        <p14:creationId xmlns:p14="http://schemas.microsoft.com/office/powerpoint/2010/main" val="406027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0E08E6-F375-4B42-CFB2-F035C442A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6755" y="1130557"/>
            <a:ext cx="6662741" cy="5080406"/>
          </a:xfrm>
          <a:prstGeom prst="rect">
            <a:avLst/>
          </a:prstGeom>
          <a:ln>
            <a:solidFill>
              <a:srgbClr val="FFD520"/>
            </a:solidFill>
          </a:ln>
        </p:spPr>
      </p:pic>
      <p:sp>
        <p:nvSpPr>
          <p:cNvPr id="20" name="ZoneTexte 1">
            <a:extLst>
              <a:ext uri="{FF2B5EF4-FFF2-40B4-BE49-F238E27FC236}">
                <a16:creationId xmlns:a16="http://schemas.microsoft.com/office/drawing/2014/main" id="{4AEA3885-F657-4C92-A61A-5D8FE9093B88}"/>
              </a:ext>
            </a:extLst>
          </p:cNvPr>
          <p:cNvSpPr txBox="1"/>
          <p:nvPr/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TAMS Back Office screen, from the “Communications” menu, select “Process Received Transmission”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“Receipts” field and click “Process”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number of copies of the COM150 report to print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printer from the drop-down menu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COM150 report will process and print within a few minutes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Ellipse 18"/>
          <p:cNvSpPr/>
          <p:nvPr/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9">
            <a:extLst>
              <a:ext uri="{FF2B5EF4-FFF2-40B4-BE49-F238E27FC236}">
                <a16:creationId xmlns:a16="http://schemas.microsoft.com/office/drawing/2014/main" id="{C2982C45-D180-4393-8097-F9FBC34679FF}"/>
              </a:ext>
            </a:extLst>
          </p:cNvPr>
          <p:cNvSpPr/>
          <p:nvPr/>
        </p:nvSpPr>
        <p:spPr>
          <a:xfrm>
            <a:off x="331261" y="2192786"/>
            <a:ext cx="386734" cy="351576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2" name="Ellipse 18">
            <a:extLst>
              <a:ext uri="{FF2B5EF4-FFF2-40B4-BE49-F238E27FC236}">
                <a16:creationId xmlns:a16="http://schemas.microsoft.com/office/drawing/2014/main" id="{E71AF552-2F33-4F73-AD6A-3147A2846441}"/>
              </a:ext>
            </a:extLst>
          </p:cNvPr>
          <p:cNvSpPr/>
          <p:nvPr/>
        </p:nvSpPr>
        <p:spPr>
          <a:xfrm>
            <a:off x="331261" y="291111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4" name="Ellipse 18">
            <a:extLst>
              <a:ext uri="{FF2B5EF4-FFF2-40B4-BE49-F238E27FC236}">
                <a16:creationId xmlns:a16="http://schemas.microsoft.com/office/drawing/2014/main" id="{FB880DFA-170B-4889-830C-AFF917F2D3DF}"/>
              </a:ext>
            </a:extLst>
          </p:cNvPr>
          <p:cNvSpPr/>
          <p:nvPr/>
        </p:nvSpPr>
        <p:spPr>
          <a:xfrm>
            <a:off x="336564" y="363922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6" name="Ellipse 18">
            <a:extLst>
              <a:ext uri="{FF2B5EF4-FFF2-40B4-BE49-F238E27FC236}">
                <a16:creationId xmlns:a16="http://schemas.microsoft.com/office/drawing/2014/main" id="{3BD73D1D-8666-43AC-B822-4696D6AB2FE9}"/>
              </a:ext>
            </a:extLst>
          </p:cNvPr>
          <p:cNvSpPr/>
          <p:nvPr/>
        </p:nvSpPr>
        <p:spPr>
          <a:xfrm>
            <a:off x="336564" y="4372267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141081-73CB-4D13-BFF6-654C84DB7BA1}"/>
              </a:ext>
            </a:extLst>
          </p:cNvPr>
          <p:cNvSpPr/>
          <p:nvPr/>
        </p:nvSpPr>
        <p:spPr>
          <a:xfrm>
            <a:off x="6413346" y="1809879"/>
            <a:ext cx="1194462" cy="2629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7764957" y="1749942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1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2" name="Espace réservé du texte 5">
            <a:extLst>
              <a:ext uri="{FF2B5EF4-FFF2-40B4-BE49-F238E27FC236}">
                <a16:creationId xmlns:a16="http://schemas.microsoft.com/office/drawing/2014/main" id="{108BEC1C-E7DC-AFE7-3DCB-F975D4169EE1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251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5C8665-8FCB-21E1-6C50-400694759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8331" y="1087404"/>
            <a:ext cx="6730153" cy="5117053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895953" y="2472116"/>
            <a:ext cx="265205" cy="19476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11480555" y="5078621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/>
        </p:nvSpPr>
        <p:spPr>
          <a:xfrm>
            <a:off x="11248387" y="5537839"/>
            <a:ext cx="851071" cy="2653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FA9A546-B602-1A20-3ED2-A030CD32F4C7}"/>
              </a:ext>
            </a:extLst>
          </p:cNvPr>
          <p:cNvSpPr txBox="1"/>
          <p:nvPr/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TAMS Back Office screen, from the “Communications” menu, select “Process Received Transmission”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“Receipts” field and click “Process”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number of copies of the COM150 report to print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printer from the drop-down menu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COM150 report will process and print within a few minutes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18">
            <a:extLst>
              <a:ext uri="{FF2B5EF4-FFF2-40B4-BE49-F238E27FC236}">
                <a16:creationId xmlns:a16="http://schemas.microsoft.com/office/drawing/2014/main" id="{0A6D6028-ED03-1963-5478-EF1542411491}"/>
              </a:ext>
            </a:extLst>
          </p:cNvPr>
          <p:cNvSpPr/>
          <p:nvPr/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5" name="Ellipse 19">
            <a:extLst>
              <a:ext uri="{FF2B5EF4-FFF2-40B4-BE49-F238E27FC236}">
                <a16:creationId xmlns:a16="http://schemas.microsoft.com/office/drawing/2014/main" id="{A63A5855-4A16-7E6A-99A1-2DE702EEA95C}"/>
              </a:ext>
            </a:extLst>
          </p:cNvPr>
          <p:cNvSpPr/>
          <p:nvPr/>
        </p:nvSpPr>
        <p:spPr>
          <a:xfrm>
            <a:off x="331261" y="2192786"/>
            <a:ext cx="386734" cy="351576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8">
            <a:extLst>
              <a:ext uri="{FF2B5EF4-FFF2-40B4-BE49-F238E27FC236}">
                <a16:creationId xmlns:a16="http://schemas.microsoft.com/office/drawing/2014/main" id="{330DF747-61D5-2C56-0787-26DD55BFCD18}"/>
              </a:ext>
            </a:extLst>
          </p:cNvPr>
          <p:cNvSpPr/>
          <p:nvPr/>
        </p:nvSpPr>
        <p:spPr>
          <a:xfrm>
            <a:off x="331261" y="291111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0CDCF10A-3EB0-EA99-9C4F-140D36E1B880}"/>
              </a:ext>
            </a:extLst>
          </p:cNvPr>
          <p:cNvSpPr/>
          <p:nvPr/>
        </p:nvSpPr>
        <p:spPr>
          <a:xfrm>
            <a:off x="336564" y="363922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951317E4-53E7-5BB6-1728-C734552DFF98}"/>
              </a:ext>
            </a:extLst>
          </p:cNvPr>
          <p:cNvSpPr/>
          <p:nvPr/>
        </p:nvSpPr>
        <p:spPr>
          <a:xfrm>
            <a:off x="336564" y="4372267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73D2639D-17D5-A037-13A3-5319DA4DCBD7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8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0579A4-BCA1-A2A9-E8EC-06973E69C7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101" y="1611139"/>
            <a:ext cx="5511699" cy="3467525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/>
        </p:nvSpPr>
        <p:spPr>
          <a:xfrm>
            <a:off x="9927897" y="3347567"/>
            <a:ext cx="502057" cy="31437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937F5-6307-C4AC-B7F8-7E5F2035BC84}"/>
              </a:ext>
            </a:extLst>
          </p:cNvPr>
          <p:cNvSpPr/>
          <p:nvPr/>
        </p:nvSpPr>
        <p:spPr>
          <a:xfrm>
            <a:off x="9511486" y="4688381"/>
            <a:ext cx="905973" cy="3090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9734530" y="4220409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Slim" panose="02000603030000020004" pitchFamily="50" charset="0"/>
                <a:ea typeface="+mn-ea"/>
                <a:cs typeface="+mn-cs"/>
              </a:rPr>
              <a:t>3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88F0FD4-A87A-2976-8476-4F442E2A33B9}"/>
              </a:ext>
            </a:extLst>
          </p:cNvPr>
          <p:cNvSpPr txBox="1"/>
          <p:nvPr/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TAMS Back Office screen, from the “Communications” menu, select “Process Received Transmission”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“Receipts” field and click “Process”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number of copies of the COM150 report to print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printer from the drop-down menu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COM150 report will process and print within a few minutes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18">
            <a:extLst>
              <a:ext uri="{FF2B5EF4-FFF2-40B4-BE49-F238E27FC236}">
                <a16:creationId xmlns:a16="http://schemas.microsoft.com/office/drawing/2014/main" id="{85DA45C8-274F-0816-888E-622B1579F8CC}"/>
              </a:ext>
            </a:extLst>
          </p:cNvPr>
          <p:cNvSpPr/>
          <p:nvPr/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9">
            <a:extLst>
              <a:ext uri="{FF2B5EF4-FFF2-40B4-BE49-F238E27FC236}">
                <a16:creationId xmlns:a16="http://schemas.microsoft.com/office/drawing/2014/main" id="{A0843990-14B2-E749-A059-11D00C22D85B}"/>
              </a:ext>
            </a:extLst>
          </p:cNvPr>
          <p:cNvSpPr/>
          <p:nvPr/>
        </p:nvSpPr>
        <p:spPr>
          <a:xfrm>
            <a:off x="331261" y="2192786"/>
            <a:ext cx="386734" cy="351576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5FADC7C8-E0B8-6A4F-CE34-1C842C833EC3}"/>
              </a:ext>
            </a:extLst>
          </p:cNvPr>
          <p:cNvSpPr/>
          <p:nvPr/>
        </p:nvSpPr>
        <p:spPr>
          <a:xfrm>
            <a:off x="331261" y="291111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CC40BC6A-0150-2CDD-DE48-D5BE434A8663}"/>
              </a:ext>
            </a:extLst>
          </p:cNvPr>
          <p:cNvSpPr/>
          <p:nvPr/>
        </p:nvSpPr>
        <p:spPr>
          <a:xfrm>
            <a:off x="336564" y="363922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B4107EE3-C3D1-5876-B412-203F717B5C26}"/>
              </a:ext>
            </a:extLst>
          </p:cNvPr>
          <p:cNvSpPr/>
          <p:nvPr/>
        </p:nvSpPr>
        <p:spPr>
          <a:xfrm>
            <a:off x="336564" y="4372267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C7CA1BE5-67E8-3300-5757-8F3E62B4BF17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06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652D00-7E86-2675-D429-E2C2C214CC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628" y="1380186"/>
            <a:ext cx="4181111" cy="4097628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6FF658C-EB66-4504-B13E-9973C3BDD800}"/>
              </a:ext>
            </a:extLst>
          </p:cNvPr>
          <p:cNvSpPr/>
          <p:nvPr/>
        </p:nvSpPr>
        <p:spPr>
          <a:xfrm>
            <a:off x="7651899" y="2554034"/>
            <a:ext cx="1519533" cy="3078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5FCA41-0825-150A-48B7-68D0BA19B6F3}"/>
              </a:ext>
            </a:extLst>
          </p:cNvPr>
          <p:cNvSpPr/>
          <p:nvPr/>
        </p:nvSpPr>
        <p:spPr>
          <a:xfrm>
            <a:off x="8992898" y="5113149"/>
            <a:ext cx="900910" cy="3738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Ellipse 18"/>
          <p:cNvSpPr/>
          <p:nvPr/>
        </p:nvSpPr>
        <p:spPr>
          <a:xfrm>
            <a:off x="9249986" y="4633880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kumimoji="0" lang="fr-CA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Slim" panose="02000603030000020004" pitchFamily="50" charset="0"/>
              <a:ea typeface="+mn-ea"/>
              <a:cs typeface="+mn-cs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624A492-6129-526C-640B-96DFC95C3917}"/>
              </a:ext>
            </a:extLst>
          </p:cNvPr>
          <p:cNvSpPr txBox="1"/>
          <p:nvPr/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TAMS Back Office screen, from the “Communications” menu, select “Process Received Transmission”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“Receipts” field and click “Process”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number of copies of the COM150 report to print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printer from the drop-down menu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COM150 report will process and print within a few minutes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lipse 18">
            <a:extLst>
              <a:ext uri="{FF2B5EF4-FFF2-40B4-BE49-F238E27FC236}">
                <a16:creationId xmlns:a16="http://schemas.microsoft.com/office/drawing/2014/main" id="{E0AFFC19-5C45-54D8-1AB3-0E1F06C2F608}"/>
              </a:ext>
            </a:extLst>
          </p:cNvPr>
          <p:cNvSpPr/>
          <p:nvPr/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6" name="Ellipse 19">
            <a:extLst>
              <a:ext uri="{FF2B5EF4-FFF2-40B4-BE49-F238E27FC236}">
                <a16:creationId xmlns:a16="http://schemas.microsoft.com/office/drawing/2014/main" id="{1F3A8B18-C65E-8C1B-107E-0563B7B57D15}"/>
              </a:ext>
            </a:extLst>
          </p:cNvPr>
          <p:cNvSpPr/>
          <p:nvPr/>
        </p:nvSpPr>
        <p:spPr>
          <a:xfrm>
            <a:off x="331261" y="2192786"/>
            <a:ext cx="386734" cy="351576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3CE165F3-B687-8BF1-9CC4-4812C9A4DFC6}"/>
              </a:ext>
            </a:extLst>
          </p:cNvPr>
          <p:cNvSpPr/>
          <p:nvPr/>
        </p:nvSpPr>
        <p:spPr>
          <a:xfrm>
            <a:off x="331261" y="291111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8" name="Ellipse 18">
            <a:extLst>
              <a:ext uri="{FF2B5EF4-FFF2-40B4-BE49-F238E27FC236}">
                <a16:creationId xmlns:a16="http://schemas.microsoft.com/office/drawing/2014/main" id="{F047BA23-E59F-A045-D8B4-F901DCBE483A}"/>
              </a:ext>
            </a:extLst>
          </p:cNvPr>
          <p:cNvSpPr/>
          <p:nvPr/>
        </p:nvSpPr>
        <p:spPr>
          <a:xfrm>
            <a:off x="336564" y="363922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51BF492B-6849-98A1-B483-3F01D2907263}"/>
              </a:ext>
            </a:extLst>
          </p:cNvPr>
          <p:cNvSpPr/>
          <p:nvPr/>
        </p:nvSpPr>
        <p:spPr>
          <a:xfrm>
            <a:off x="336564" y="4372267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D0DFF333-5688-B854-3EAE-E6626E72A6BB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84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CF9160-F011-261A-9C45-8DC3F25C50B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6605"/>
          <a:stretch/>
        </p:blipFill>
        <p:spPr>
          <a:xfrm>
            <a:off x="5311265" y="1745304"/>
            <a:ext cx="6706421" cy="4116000"/>
          </a:xfrm>
          <a:prstGeom prst="rect">
            <a:avLst/>
          </a:prstGeom>
          <a:ln>
            <a:solidFill>
              <a:srgbClr val="FFD520"/>
            </a:solidFill>
          </a:ln>
        </p:spPr>
      </p:pic>
      <p:cxnSp>
        <p:nvCxnSpPr>
          <p:cNvPr id="28" name="Straight Connector 27"/>
          <p:cNvCxnSpPr/>
          <p:nvPr/>
        </p:nvCxnSpPr>
        <p:spPr>
          <a:xfrm>
            <a:off x="5149605" y="1074673"/>
            <a:ext cx="0" cy="512064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18">
            <a:extLst>
              <a:ext uri="{FF2B5EF4-FFF2-40B4-BE49-F238E27FC236}">
                <a16:creationId xmlns:a16="http://schemas.microsoft.com/office/drawing/2014/main" id="{1A26477D-84D1-A6B4-61BF-50092A4DEE59}"/>
              </a:ext>
            </a:extLst>
          </p:cNvPr>
          <p:cNvSpPr/>
          <p:nvPr/>
        </p:nvSpPr>
        <p:spPr>
          <a:xfrm>
            <a:off x="8350605" y="3819765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6EE511-6931-0C77-5911-CFC43F099FEF}"/>
              </a:ext>
            </a:extLst>
          </p:cNvPr>
          <p:cNvSpPr txBox="1"/>
          <p:nvPr/>
        </p:nvSpPr>
        <p:spPr>
          <a:xfrm>
            <a:off x="0" y="1229706"/>
            <a:ext cx="5061098" cy="4278094"/>
          </a:xfrm>
          <a:prstGeom prst="rect">
            <a:avLst/>
          </a:prstGeom>
          <a:noFill/>
        </p:spPr>
        <p:txBody>
          <a:bodyPr wrap="square" lIns="900000" rtlCol="0">
            <a:spAutoFit/>
          </a:bodyPr>
          <a:lstStyle/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TAMS Back Office screen, from the “Communications” menu, select “Process Received Transmission”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“Receipts” field and click “Process”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number of copies of the COM150 report to print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printer from the drop-down menu and click “OK”</a:t>
            </a:r>
          </a:p>
          <a:p>
            <a:pPr lvl="0"/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COM150 report will process and print within a few minutes</a:t>
            </a: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lipse 18">
            <a:extLst>
              <a:ext uri="{FF2B5EF4-FFF2-40B4-BE49-F238E27FC236}">
                <a16:creationId xmlns:a16="http://schemas.microsoft.com/office/drawing/2014/main" id="{FCCF3C7B-8452-78C5-2C42-D427F7AFAB3C}"/>
              </a:ext>
            </a:extLst>
          </p:cNvPr>
          <p:cNvSpPr/>
          <p:nvPr/>
        </p:nvSpPr>
        <p:spPr>
          <a:xfrm>
            <a:off x="336564" y="1209510"/>
            <a:ext cx="386734" cy="386734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1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4" name="Ellipse 19">
            <a:extLst>
              <a:ext uri="{FF2B5EF4-FFF2-40B4-BE49-F238E27FC236}">
                <a16:creationId xmlns:a16="http://schemas.microsoft.com/office/drawing/2014/main" id="{CB45BC2F-79F2-1472-0C0B-4D116B9596FD}"/>
              </a:ext>
            </a:extLst>
          </p:cNvPr>
          <p:cNvSpPr/>
          <p:nvPr/>
        </p:nvSpPr>
        <p:spPr>
          <a:xfrm>
            <a:off x="331261" y="2192786"/>
            <a:ext cx="386734" cy="351576"/>
          </a:xfrm>
          <a:prstGeom prst="ellipse">
            <a:avLst/>
          </a:prstGeom>
          <a:solidFill>
            <a:srgbClr val="FFD520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  <a:latin typeface="Bell Slim" panose="02000603030000020004" pitchFamily="50" charset="0"/>
              </a:rPr>
              <a:t>2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5" name="Ellipse 18">
            <a:extLst>
              <a:ext uri="{FF2B5EF4-FFF2-40B4-BE49-F238E27FC236}">
                <a16:creationId xmlns:a16="http://schemas.microsoft.com/office/drawing/2014/main" id="{FE8B225E-49FE-F1F9-795A-72C2DB523DF8}"/>
              </a:ext>
            </a:extLst>
          </p:cNvPr>
          <p:cNvSpPr/>
          <p:nvPr/>
        </p:nvSpPr>
        <p:spPr>
          <a:xfrm>
            <a:off x="331261" y="2911116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3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7" name="Ellipse 18">
            <a:extLst>
              <a:ext uri="{FF2B5EF4-FFF2-40B4-BE49-F238E27FC236}">
                <a16:creationId xmlns:a16="http://schemas.microsoft.com/office/drawing/2014/main" id="{F8CA57DC-39F6-D82F-59BB-CAE2827B53BD}"/>
              </a:ext>
            </a:extLst>
          </p:cNvPr>
          <p:cNvSpPr/>
          <p:nvPr/>
        </p:nvSpPr>
        <p:spPr>
          <a:xfrm>
            <a:off x="336564" y="3639224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4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9" name="Ellipse 18">
            <a:extLst>
              <a:ext uri="{FF2B5EF4-FFF2-40B4-BE49-F238E27FC236}">
                <a16:creationId xmlns:a16="http://schemas.microsoft.com/office/drawing/2014/main" id="{CA993198-FE2A-2D70-1C33-1F083BF33281}"/>
              </a:ext>
            </a:extLst>
          </p:cNvPr>
          <p:cNvSpPr/>
          <p:nvPr/>
        </p:nvSpPr>
        <p:spPr>
          <a:xfrm>
            <a:off x="336564" y="4372267"/>
            <a:ext cx="386734" cy="386734"/>
          </a:xfrm>
          <a:prstGeom prst="ellipse">
            <a:avLst/>
          </a:prstGeom>
          <a:solidFill>
            <a:schemeClr val="accent2"/>
          </a:solidFill>
          <a:ln>
            <a:solidFill>
              <a:srgbClr val="FFD5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Bell Slim" panose="02000603030000020004" pitchFamily="50" charset="0"/>
              </a:rPr>
              <a:t>5</a:t>
            </a:r>
            <a:endParaRPr lang="fr-CA" sz="1400" dirty="0">
              <a:solidFill>
                <a:schemeClr val="tx1"/>
              </a:solidFill>
              <a:latin typeface="Bell Slim" panose="02000603030000020004" pitchFamily="50" charset="0"/>
            </a:endParaRP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433FF5B9-C2CA-3449-CD80-7BA3CD2049F9}"/>
              </a:ext>
            </a:extLst>
          </p:cNvPr>
          <p:cNvSpPr txBox="1">
            <a:spLocks/>
          </p:cNvSpPr>
          <p:nvPr/>
        </p:nvSpPr>
        <p:spPr>
          <a:xfrm>
            <a:off x="763507" y="98543"/>
            <a:ext cx="10590293" cy="4571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1"/>
              <a:t>TAMS – Processing the COM150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9227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AP theme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UAP theme" id="{73950C7F-2956-4F3E-9143-15D37CA41DA6}" vid="{F57BAAE6-4339-483E-8D55-F793F723EA61}"/>
    </a:ext>
  </a:extLst>
</a:theme>
</file>

<file path=ppt/theme/theme2.xml><?xml version="1.0" encoding="utf-8"?>
<a:theme xmlns:a="http://schemas.openxmlformats.org/drawingml/2006/main" name="2_STL Bleu">
  <a:themeElements>
    <a:clrScheme name="Custom 5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539F"/>
      </a:accent1>
      <a:accent2>
        <a:srgbClr val="FFD520"/>
      </a:accent2>
      <a:accent3>
        <a:srgbClr val="EF3E42"/>
      </a:accent3>
      <a:accent4>
        <a:srgbClr val="000000"/>
      </a:accent4>
      <a:accent5>
        <a:srgbClr val="AEAEAE"/>
      </a:accent5>
      <a:accent6>
        <a:srgbClr val="6F6F6F"/>
      </a:accent6>
      <a:hlink>
        <a:srgbClr val="0563C1"/>
      </a:hlink>
      <a:folHlink>
        <a:srgbClr val="954F72"/>
      </a:folHlink>
    </a:clrScheme>
    <a:fontScheme name="Custom 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 cap="flat">
          <a:noFill/>
          <a:prstDash val="solid"/>
          <a:miter/>
        </a:ln>
      </a:spPr>
      <a:bodyPr rtlCol="0" anchor="ctr"/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F02A67CEE5B4BBE0637089AE7DF63" ma:contentTypeVersion="15" ma:contentTypeDescription="Create a new document." ma:contentTypeScope="" ma:versionID="8072f1f0390e7bde59cf113b8ad7be27">
  <xsd:schema xmlns:xsd="http://www.w3.org/2001/XMLSchema" xmlns:xs="http://www.w3.org/2001/XMLSchema" xmlns:p="http://schemas.microsoft.com/office/2006/metadata/properties" xmlns:ns2="b0be683d-c7c8-4f19-b96c-ed5e6b938d34" xmlns:ns3="f4d99473-9d85-47fc-b652-7765e9c4fa55" targetNamespace="http://schemas.microsoft.com/office/2006/metadata/properties" ma:root="true" ma:fieldsID="c0262cea9f020076e5c4f0cbc5f97321" ns2:_="" ns3:_="">
    <xsd:import namespace="b0be683d-c7c8-4f19-b96c-ed5e6b938d34"/>
    <xsd:import namespace="f4d99473-9d85-47fc-b652-7765e9c4f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e683d-c7c8-4f19-b96c-ed5e6b938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d99473-9d85-47fc-b652-7765e9c4fa5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8D951E-961F-4A3F-8D88-F8F86A8E1CA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21FF41-F542-4B61-9ADF-11751F22C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be683d-c7c8-4f19-b96c-ed5e6b938d34"/>
    <ds:schemaRef ds:uri="f4d99473-9d85-47fc-b652-7765e9c4fa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A5B88E-033B-4534-BB5A-AEE43006F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UAP theme</Template>
  <TotalTime>15926</TotalTime>
  <Words>445</Words>
  <Application>Microsoft Office PowerPoint</Application>
  <PresentationFormat>Widescreen</PresentationFormat>
  <Paragraphs>99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Bell Slim</vt:lpstr>
      <vt:lpstr>Calibri</vt:lpstr>
      <vt:lpstr>UAP theme</vt:lpstr>
      <vt:lpstr>2_STL Bleu</vt:lpstr>
      <vt:lpstr>PowerPoint Presentation</vt:lpstr>
      <vt:lpstr>Processing the COM150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Tremblay, Nathalie</dc:creator>
  <cp:lastModifiedBy>Sullivan, Jonathan</cp:lastModifiedBy>
  <cp:revision>266</cp:revision>
  <dcterms:created xsi:type="dcterms:W3CDTF">2020-02-26T19:29:27Z</dcterms:created>
  <dcterms:modified xsi:type="dcterms:W3CDTF">2024-05-06T19:59:02Z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0x010100343F02A67CEE5B4BBE0637089AE7DF63</vt:lpwstr>
  </property>
</Properties>
</file>