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6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14"/>
  </p:notesMasterIdLst>
  <p:sldIdLst>
    <p:sldId id="7203" r:id="rId6"/>
    <p:sldId id="7249" r:id="rId7"/>
    <p:sldId id="7310" r:id="rId8"/>
    <p:sldId id="7250" r:id="rId9"/>
    <p:sldId id="7251" r:id="rId10"/>
    <p:sldId id="7252" r:id="rId11"/>
    <p:sldId id="7253" r:id="rId12"/>
    <p:sldId id="725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 userDrawn="1">
          <p15:clr>
            <a:srgbClr val="A4A3A4"/>
          </p15:clr>
        </p15:guide>
        <p15:guide id="2" pos="2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othe, Julie" initials="LJ" lastIdx="19" clrIdx="0">
    <p:extLst>
      <p:ext uri="{19B8F6BF-5375-455C-9EA6-DF929625EA0E}">
        <p15:presenceInfo xmlns:p15="http://schemas.microsoft.com/office/powerpoint/2012/main" userId="S-1-5-21-2129867641-1448237841-168566570-147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20"/>
    <a:srgbClr val="F0F0F0"/>
    <a:srgbClr val="00215E"/>
    <a:srgbClr val="0066A4"/>
    <a:srgbClr val="003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7A4FD5-4DF1-4E6F-AC66-B2D2A029C4D8}" v="10" dt="2024-05-08T14:20:06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2127" autoAdjust="0"/>
  </p:normalViewPr>
  <p:slideViewPr>
    <p:cSldViewPr snapToGrid="0" showGuides="1">
      <p:cViewPr varScale="1">
        <p:scale>
          <a:sx n="105" d="100"/>
          <a:sy n="105" d="100"/>
        </p:scale>
        <p:origin x="786" y="102"/>
      </p:cViewPr>
      <p:guideLst>
        <p:guide orient="horz" pos="768"/>
        <p:guide pos="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42A18-C33A-4F9C-BAF1-A7C09D87F05A}" type="datetimeFigureOut">
              <a:rPr lang="fr-CA" smtClean="0"/>
              <a:t>2024-05-08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0261-3838-4E5E-8CF7-7F7FC9A1DB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18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856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  <a:p>
            <a:r>
              <a:rPr lang="fr-CA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148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4300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eriod"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8170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8986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eriod"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5460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287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114538D-65E0-4D4D-999C-E81124520C0F}"/>
              </a:ext>
            </a:extLst>
          </p:cNvPr>
          <p:cNvSpPr/>
          <p:nvPr/>
        </p:nvSpPr>
        <p:spPr>
          <a:xfrm>
            <a:off x="1229286" y="6315385"/>
            <a:ext cx="10981764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2AA9989-3995-4294-95C1-1B559FFB100A}"/>
              </a:ext>
            </a:extLst>
          </p:cNvPr>
          <p:cNvSpPr/>
          <p:nvPr/>
        </p:nvSpPr>
        <p:spPr>
          <a:xfrm>
            <a:off x="1229286" y="6400800"/>
            <a:ext cx="10981764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208F68-0B49-4193-A98D-662D416699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64" t="8376" r="-7064" b="3400"/>
          <a:stretch/>
        </p:blipFill>
        <p:spPr>
          <a:xfrm>
            <a:off x="0" y="0"/>
            <a:ext cx="4860000" cy="687600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A3D4EB6-D70B-4A74-90E5-B90986CCEC83}"/>
              </a:ext>
            </a:extLst>
          </p:cNvPr>
          <p:cNvSpPr/>
          <p:nvPr/>
        </p:nvSpPr>
        <p:spPr>
          <a:xfrm>
            <a:off x="0" y="1"/>
            <a:ext cx="12192000" cy="62484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2">
                  <a:alpha val="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A0A209FC-A0B3-4ADE-BA62-05B38EA792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3784" y="4077569"/>
            <a:ext cx="6552288" cy="1115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CA"/>
              <a:t>Additional information if needed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8FC141AD-4D33-49B6-BDFE-469477F9F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0194" y="1413137"/>
            <a:ext cx="3320406" cy="34330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FE4D2B-8236-4F1C-9372-12CAF31114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70170" y="2438400"/>
            <a:ext cx="6552288" cy="1611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None/>
              <a:defRPr sz="3600" b="1"/>
            </a:lvl1pPr>
          </a:lstStyle>
          <a:p>
            <a:r>
              <a:rPr lang="fr-CA"/>
              <a:t>TITLE OF</a:t>
            </a:r>
          </a:p>
          <a:p>
            <a:r>
              <a:rPr lang="fr-CA"/>
              <a:t>YOUR PRESENTATION</a:t>
            </a:r>
          </a:p>
          <a:p>
            <a:r>
              <a:rPr lang="fr-CA"/>
              <a:t>HERE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3DC8EDE-BAC9-4AF0-AB8C-7D4E624B2B64}"/>
              </a:ext>
            </a:extLst>
          </p:cNvPr>
          <p:cNvCxnSpPr>
            <a:cxnSpLocks/>
          </p:cNvCxnSpPr>
          <p:nvPr/>
        </p:nvCxnSpPr>
        <p:spPr>
          <a:xfrm>
            <a:off x="5284653" y="2116621"/>
            <a:ext cx="6458460" cy="1143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F7D58492-0C92-4058-9823-6FBE59B75F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718041"/>
            <a:ext cx="7239000" cy="44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7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A9F76B-64B4-47E1-A60B-29F09A0D1E33}"/>
              </a:ext>
            </a:extLst>
          </p:cNvPr>
          <p:cNvSpPr/>
          <p:nvPr/>
        </p:nvSpPr>
        <p:spPr>
          <a:xfrm>
            <a:off x="0" y="685800"/>
            <a:ext cx="12192000" cy="457159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215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lide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773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2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2D5C-F5F5-4F43-B472-3CCB5E7E40E2}" type="datetimeFigureOut">
              <a:rPr lang="en-CA" smtClean="0"/>
              <a:t>2024-05-08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DB0A-4854-4511-8933-3A56375ECC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894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114538D-65E0-4D4D-999C-E81124520C0F}"/>
              </a:ext>
            </a:extLst>
          </p:cNvPr>
          <p:cNvSpPr/>
          <p:nvPr/>
        </p:nvSpPr>
        <p:spPr>
          <a:xfrm>
            <a:off x="1229286" y="6315385"/>
            <a:ext cx="10981764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2AA9989-3995-4294-95C1-1B559FFB100A}"/>
              </a:ext>
            </a:extLst>
          </p:cNvPr>
          <p:cNvSpPr/>
          <p:nvPr/>
        </p:nvSpPr>
        <p:spPr>
          <a:xfrm>
            <a:off x="1229286" y="6400800"/>
            <a:ext cx="10981764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208F68-0B49-4193-A98D-662D416699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64" t="8376" r="-7064" b="3400"/>
          <a:stretch/>
        </p:blipFill>
        <p:spPr>
          <a:xfrm>
            <a:off x="0" y="0"/>
            <a:ext cx="4860000" cy="687600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A3D4EB6-D70B-4A74-90E5-B90986CCEC83}"/>
              </a:ext>
            </a:extLst>
          </p:cNvPr>
          <p:cNvSpPr/>
          <p:nvPr/>
        </p:nvSpPr>
        <p:spPr>
          <a:xfrm>
            <a:off x="0" y="1"/>
            <a:ext cx="12192000" cy="62484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2">
                  <a:alpha val="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A0A209FC-A0B3-4ADE-BA62-05B38EA792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3784" y="4077569"/>
            <a:ext cx="6552288" cy="1115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CA"/>
              <a:t>Additional information if needed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FE4D2B-8236-4F1C-9372-12CAF31114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70170" y="2438400"/>
            <a:ext cx="6552288" cy="1611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None/>
              <a:defRPr sz="3600" b="1"/>
            </a:lvl1pPr>
          </a:lstStyle>
          <a:p>
            <a:r>
              <a:rPr lang="fr-CA"/>
              <a:t>TITLE OF</a:t>
            </a:r>
          </a:p>
          <a:p>
            <a:r>
              <a:rPr lang="fr-CA"/>
              <a:t>YOUR PRESENTATION</a:t>
            </a:r>
          </a:p>
          <a:p>
            <a:r>
              <a:rPr lang="fr-CA"/>
              <a:t>HERE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3DC8EDE-BAC9-4AF0-AB8C-7D4E624B2B64}"/>
              </a:ext>
            </a:extLst>
          </p:cNvPr>
          <p:cNvCxnSpPr>
            <a:cxnSpLocks/>
          </p:cNvCxnSpPr>
          <p:nvPr/>
        </p:nvCxnSpPr>
        <p:spPr>
          <a:xfrm>
            <a:off x="5284653" y="2116621"/>
            <a:ext cx="6458460" cy="1143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F7D58492-0C92-4058-9823-6FBE59B75F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718041"/>
            <a:ext cx="7239000" cy="444677"/>
          </a:xfrm>
          <a:prstGeom prst="rect">
            <a:avLst/>
          </a:prstGeom>
        </p:spPr>
      </p:pic>
      <p:pic>
        <p:nvPicPr>
          <p:cNvPr id="6" name="Image 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A2E330B-3800-4519-AAAC-081D7C06DC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70" y="1112026"/>
            <a:ext cx="3320406" cy="80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4C49DA8-4168-41AB-97CF-57EA782ED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55" t="33337" b="12850"/>
          <a:stretch/>
        </p:blipFill>
        <p:spPr>
          <a:xfrm>
            <a:off x="-40076" y="-7938"/>
            <a:ext cx="10026196" cy="684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2834" y="1447803"/>
            <a:ext cx="4871954" cy="219744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>
              <a:lnSpc>
                <a:spcPts val="6600"/>
              </a:lnSpc>
              <a:defRPr sz="6600" b="1" spc="-3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CA" noProof="0"/>
              <a:t>SECTION TITLE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33A079-AD13-4AC5-AB66-238560EB894E}"/>
              </a:ext>
            </a:extLst>
          </p:cNvPr>
          <p:cNvCxnSpPr>
            <a:cxnSpLocks/>
          </p:cNvCxnSpPr>
          <p:nvPr/>
        </p:nvCxnSpPr>
        <p:spPr>
          <a:xfrm>
            <a:off x="457200" y="1315263"/>
            <a:ext cx="44196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7EDC570-A234-490D-86ED-E5339A0C2BF4}"/>
              </a:ext>
            </a:extLst>
          </p:cNvPr>
          <p:cNvSpPr/>
          <p:nvPr/>
        </p:nvSpPr>
        <p:spPr>
          <a:xfrm>
            <a:off x="-1" y="6324600"/>
            <a:ext cx="12200965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F4A70C-8B3B-4AE9-922C-C51A243745B2}"/>
              </a:ext>
            </a:extLst>
          </p:cNvPr>
          <p:cNvSpPr/>
          <p:nvPr/>
        </p:nvSpPr>
        <p:spPr>
          <a:xfrm>
            <a:off x="0" y="6400801"/>
            <a:ext cx="12200965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62A31-762E-4E00-B9D1-0813AD38FD0C}"/>
              </a:ext>
            </a:extLst>
          </p:cNvPr>
          <p:cNvSpPr/>
          <p:nvPr/>
        </p:nvSpPr>
        <p:spPr>
          <a:xfrm>
            <a:off x="0" y="-7938"/>
            <a:ext cx="12190184" cy="236501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4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08">
          <p15:clr>
            <a:srgbClr val="FBAE40"/>
          </p15:clr>
        </p15:guide>
        <p15:guide id="2" pos="100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Titre de la page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Sous-titres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97FDD7-2DD6-4C33-A126-1104AB5187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7725F3-E56A-4AB9-8F1A-9E49A5039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6789" y="6096000"/>
            <a:ext cx="1656062" cy="17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6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D3E10A-97F2-4C70-9E99-547B74902CF3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EFC92F39-49A4-41DA-9459-5F10D8DA0A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C355510-F86D-4596-AF45-0AE8E6F536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D7B20AD-2315-4557-BC81-E20C228BF3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B53EAF-2720-4B6D-901F-933760175E79}"/>
              </a:ext>
            </a:extLst>
          </p:cNvPr>
          <p:cNvSpPr/>
          <p:nvPr/>
        </p:nvSpPr>
        <p:spPr>
          <a:xfrm>
            <a:off x="5941265" y="840519"/>
            <a:ext cx="6250735" cy="993853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D56EE38-C883-4ECE-BBD5-54050EFDD6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6F2EAF-7645-43BE-8199-7B2634B37B04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6DF35B93-397E-4FD1-95FF-F757FEE1A302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6" name="Circle: Hollow 5">
              <a:extLst>
                <a:ext uri="{FF2B5EF4-FFF2-40B4-BE49-F238E27FC236}">
                  <a16:creationId xmlns:a16="http://schemas.microsoft.com/office/drawing/2014/main" id="{AE14E9F2-A38A-4AA4-974E-0DA11ABB702F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7" name="Circle: Hollow 6">
              <a:extLst>
                <a:ext uri="{FF2B5EF4-FFF2-40B4-BE49-F238E27FC236}">
                  <a16:creationId xmlns:a16="http://schemas.microsoft.com/office/drawing/2014/main" id="{E3700CAF-50F8-4A6C-9B56-D8C88EAFA01F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844D8A35-F150-4F63-9B95-2D7C938108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7AFCF7-ADA4-4F9E-8594-005E021BCB40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C29775-ED28-44A7-AC2A-E1EA38BE126B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833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1" y="2047461"/>
            <a:ext cx="5257388" cy="3606800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69C1982-0F3D-404E-AA9C-65645333D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A41B06D-0681-4A5D-AE60-5360182CF2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525738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A522D9-F493-483F-8CF1-BCDAD8D7F25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413" y="2580861"/>
            <a:ext cx="5257387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6CF317D-4F23-4B4A-BE03-6650DDE260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CA"/>
              <a:t>Page </a:t>
            </a:r>
            <a:r>
              <a:rPr lang="fr-CA" err="1"/>
              <a:t>with</a:t>
            </a:r>
            <a:r>
              <a:rPr lang="fr-CA"/>
              <a:t> </a:t>
            </a:r>
            <a:r>
              <a:rPr lang="fr-CA" err="1"/>
              <a:t>text</a:t>
            </a:r>
            <a:r>
              <a:rPr lang="fr-CA"/>
              <a:t> and image</a:t>
            </a:r>
          </a:p>
        </p:txBody>
      </p:sp>
    </p:spTree>
    <p:extLst>
      <p:ext uri="{BB962C8B-B14F-4D97-AF65-F5344CB8AC3E}">
        <p14:creationId xmlns:p14="http://schemas.microsoft.com/office/powerpoint/2010/main" val="104721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10591801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2590800"/>
            <a:ext cx="10591801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18657BB-379A-431F-AB0D-D9D6749A12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809F838-9C82-4235-AB70-DDF1E46C99A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620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4C49DA8-4168-41AB-97CF-57EA782ED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55" t="33337" b="12850"/>
          <a:stretch/>
        </p:blipFill>
        <p:spPr>
          <a:xfrm>
            <a:off x="-40076" y="-7938"/>
            <a:ext cx="10026196" cy="684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2834" y="1447803"/>
            <a:ext cx="4871954" cy="219744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>
              <a:lnSpc>
                <a:spcPts val="6600"/>
              </a:lnSpc>
              <a:defRPr sz="6600" b="1" spc="-3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CA" noProof="0"/>
              <a:t>SECTION TITLE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33A079-AD13-4AC5-AB66-238560EB894E}"/>
              </a:ext>
            </a:extLst>
          </p:cNvPr>
          <p:cNvCxnSpPr>
            <a:cxnSpLocks/>
          </p:cNvCxnSpPr>
          <p:nvPr/>
        </p:nvCxnSpPr>
        <p:spPr>
          <a:xfrm>
            <a:off x="457200" y="1315263"/>
            <a:ext cx="44196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7EDC570-A234-490D-86ED-E5339A0C2BF4}"/>
              </a:ext>
            </a:extLst>
          </p:cNvPr>
          <p:cNvSpPr/>
          <p:nvPr/>
        </p:nvSpPr>
        <p:spPr>
          <a:xfrm>
            <a:off x="-1" y="6324600"/>
            <a:ext cx="12200965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F4A70C-8B3B-4AE9-922C-C51A243745B2}"/>
              </a:ext>
            </a:extLst>
          </p:cNvPr>
          <p:cNvSpPr/>
          <p:nvPr/>
        </p:nvSpPr>
        <p:spPr>
          <a:xfrm>
            <a:off x="0" y="6400801"/>
            <a:ext cx="12200965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62A31-762E-4E00-B9D1-0813AD38FD0C}"/>
              </a:ext>
            </a:extLst>
          </p:cNvPr>
          <p:cNvSpPr/>
          <p:nvPr/>
        </p:nvSpPr>
        <p:spPr>
          <a:xfrm>
            <a:off x="0" y="-7938"/>
            <a:ext cx="12190184" cy="236501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321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08">
          <p15:clr>
            <a:srgbClr val="FBAE40"/>
          </p15:clr>
        </p15:guide>
        <p15:guide id="2" pos="100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1981200"/>
            <a:ext cx="10591801" cy="3886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20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160B401-8215-4C3C-9122-1B840CA613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59E83C2-B5F0-474D-AF7D-209F193FB4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91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20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8838" y="1323974"/>
            <a:ext cx="10571162" cy="4772025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5939B53-0CEA-4104-98A9-3DB1FF9D99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Page with image only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03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983A1D0-3F8A-45D4-85E3-05A07E4079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424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A9F76B-64B4-47E1-A60B-29F09A0D1E33}"/>
              </a:ext>
            </a:extLst>
          </p:cNvPr>
          <p:cNvSpPr/>
          <p:nvPr/>
        </p:nvSpPr>
        <p:spPr>
          <a:xfrm>
            <a:off x="0" y="685800"/>
            <a:ext cx="12192000" cy="457159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42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lide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35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71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Titre de la page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Sous-titres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97FDD7-2DD6-4C33-A126-1104AB5187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7725F3-E56A-4AB9-8F1A-9E49A5039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6789" y="6096000"/>
            <a:ext cx="1656062" cy="17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4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D3E10A-97F2-4C70-9E99-547B74902CF3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EFC92F39-49A4-41DA-9459-5F10D8DA0A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C355510-F86D-4596-AF45-0AE8E6F536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D7B20AD-2315-4557-BC81-E20C228BF3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B53EAF-2720-4B6D-901F-933760175E79}"/>
              </a:ext>
            </a:extLst>
          </p:cNvPr>
          <p:cNvSpPr/>
          <p:nvPr/>
        </p:nvSpPr>
        <p:spPr>
          <a:xfrm>
            <a:off x="5941265" y="840519"/>
            <a:ext cx="6250735" cy="993853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D56EE38-C883-4ECE-BBD5-54050EFDD6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6F2EAF-7645-43BE-8199-7B2634B37B04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6DF35B93-397E-4FD1-95FF-F757FEE1A302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6" name="Circle: Hollow 5">
              <a:extLst>
                <a:ext uri="{FF2B5EF4-FFF2-40B4-BE49-F238E27FC236}">
                  <a16:creationId xmlns:a16="http://schemas.microsoft.com/office/drawing/2014/main" id="{AE14E9F2-A38A-4AA4-974E-0DA11ABB702F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7" name="Circle: Hollow 6">
              <a:extLst>
                <a:ext uri="{FF2B5EF4-FFF2-40B4-BE49-F238E27FC236}">
                  <a16:creationId xmlns:a16="http://schemas.microsoft.com/office/drawing/2014/main" id="{E3700CAF-50F8-4A6C-9B56-D8C88EAFA01F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844D8A35-F150-4F63-9B95-2D7C938108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7AFCF7-ADA4-4F9E-8594-005E021BCB40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C29775-ED28-44A7-AC2A-E1EA38BE126B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230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1" y="2047461"/>
            <a:ext cx="5257388" cy="3606800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69C1982-0F3D-404E-AA9C-65645333D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A41B06D-0681-4A5D-AE60-5360182CF2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525738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A522D9-F493-483F-8CF1-BCDAD8D7F25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413" y="2580861"/>
            <a:ext cx="5257387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6CF317D-4F23-4B4A-BE03-6650DDE260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CA"/>
              <a:t>Page </a:t>
            </a:r>
            <a:r>
              <a:rPr lang="fr-CA" err="1"/>
              <a:t>with</a:t>
            </a:r>
            <a:r>
              <a:rPr lang="fr-CA"/>
              <a:t> </a:t>
            </a:r>
            <a:r>
              <a:rPr lang="fr-CA" err="1"/>
              <a:t>text</a:t>
            </a:r>
            <a:r>
              <a:rPr lang="fr-CA"/>
              <a:t> and image</a:t>
            </a:r>
          </a:p>
        </p:txBody>
      </p:sp>
    </p:spTree>
    <p:extLst>
      <p:ext uri="{BB962C8B-B14F-4D97-AF65-F5344CB8AC3E}">
        <p14:creationId xmlns:p14="http://schemas.microsoft.com/office/powerpoint/2010/main" val="37116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10591801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2590800"/>
            <a:ext cx="10591801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18657BB-379A-431F-AB0D-D9D6749A12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809F838-9C82-4235-AB70-DDF1E46C99A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547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1981200"/>
            <a:ext cx="10591801" cy="3886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20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160B401-8215-4C3C-9122-1B840CA613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59E83C2-B5F0-474D-AF7D-209F193FB4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18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2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8838" y="1323974"/>
            <a:ext cx="10571162" cy="4772025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5939B53-0CEA-4104-98A9-3DB1FF9D99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Page with image only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175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983A1D0-3F8A-45D4-85E3-05A07E4079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514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040" y="5867400"/>
            <a:ext cx="1219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1485360" y="659639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59E99DB-A4F6-4653-B15D-66F7E06784F6}" type="slidenum">
              <a:rPr lang="en-CA" sz="105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CA" sz="105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3093EB-E873-41DB-AD5B-92863411C319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E42C25-B209-4E13-81A4-78B5201144D7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8B547D-3E7D-4163-91F8-0FB17DC2DE27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36041F-C24B-4F30-B5BB-BB99B0CC2462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A618AD0C-13B8-439E-9D63-F9E8A644F0AE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59870B44-0D87-4FEC-85B0-B7CA4389D5CC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B412177B-985D-4BE6-A3CE-C352C4578A0C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23642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b="1" kern="1200" spc="190" baseline="0">
          <a:solidFill>
            <a:srgbClr val="97979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>
          <p15:clr>
            <a:srgbClr val="F26B43"/>
          </p15:clr>
        </p15:guide>
        <p15:guide id="2" pos="3840">
          <p15:clr>
            <a:srgbClr val="F26B43"/>
          </p15:clr>
        </p15:guide>
        <p15:guide id="3" pos="288">
          <p15:clr>
            <a:srgbClr val="F26B43"/>
          </p15:clr>
        </p15:guide>
        <p15:guide id="4" pos="7392">
          <p15:clr>
            <a:srgbClr val="F26B43"/>
          </p15:clr>
        </p15:guide>
        <p15:guide id="5" pos="3329">
          <p15:clr>
            <a:srgbClr val="F26B43"/>
          </p15:clr>
        </p15:guide>
        <p15:guide id="6" pos="54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040" y="5867400"/>
            <a:ext cx="1219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1485360" y="659639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59E99DB-A4F6-4653-B15D-66F7E06784F6}" type="slidenum">
              <a:rPr lang="en-CA" sz="105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CA" sz="105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3093EB-E873-41DB-AD5B-92863411C319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E42C25-B209-4E13-81A4-78B5201144D7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8B547D-3E7D-4163-91F8-0FB17DC2DE27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36041F-C24B-4F30-B5BB-BB99B0CC2462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A618AD0C-13B8-439E-9D63-F9E8A644F0AE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59870B44-0D87-4FEC-85B0-B7CA4389D5CC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B412177B-985D-4BE6-A3CE-C352C4578A0C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11765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b="1" kern="1200" spc="190" baseline="0">
          <a:solidFill>
            <a:srgbClr val="97979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>
          <p15:clr>
            <a:srgbClr val="F26B43"/>
          </p15:clr>
        </p15:guide>
        <p15:guide id="2" pos="3840">
          <p15:clr>
            <a:srgbClr val="F26B43"/>
          </p15:clr>
        </p15:guide>
        <p15:guide id="3" pos="288">
          <p15:clr>
            <a:srgbClr val="F26B43"/>
          </p15:clr>
        </p15:guide>
        <p15:guide id="4" pos="7392">
          <p15:clr>
            <a:srgbClr val="F26B43"/>
          </p15:clr>
        </p15:guide>
        <p15:guide id="5" pos="3329">
          <p15:clr>
            <a:srgbClr val="F26B43"/>
          </p15:clr>
        </p15:guide>
        <p15:guide id="6" pos="54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slideLayout" Target="../slideLayouts/slideLayout13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image" Target="../media/image6.png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6" Type="http://schemas.openxmlformats.org/officeDocument/2006/relationships/image" Target="../media/image7.png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notesSlide" Target="../notesSlides/notesSlide4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2" Type="http://schemas.openxmlformats.org/officeDocument/2006/relationships/tags" Target="../tags/tag33.xml"/><Relationship Id="rId16" Type="http://schemas.openxmlformats.org/officeDocument/2006/relationships/image" Target="../media/image8.png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5" Type="http://schemas.openxmlformats.org/officeDocument/2006/relationships/tags" Target="../tags/tag36.xml"/><Relationship Id="rId15" Type="http://schemas.openxmlformats.org/officeDocument/2006/relationships/notesSlide" Target="../notesSlides/notesSlide5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2" Type="http://schemas.openxmlformats.org/officeDocument/2006/relationships/tags" Target="../tags/tag46.xml"/><Relationship Id="rId16" Type="http://schemas.openxmlformats.org/officeDocument/2006/relationships/image" Target="../media/image9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slideLayout" Target="../slideLayouts/slideLayout13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01F921-15F8-41F7-ADF7-55008BA8D730}"/>
              </a:ext>
            </a:extLst>
          </p:cNvPr>
          <p:cNvSpPr>
            <a:spLocks noGrp="1"/>
          </p:cNvSpPr>
          <p:nvPr>
            <p:ph type="body" sz="quarter" idx="11"/>
            <p:custDataLst>
              <p:tags r:id="rId1"/>
            </p:custDataLst>
          </p:nvPr>
        </p:nvSpPr>
        <p:spPr>
          <a:xfrm>
            <a:off x="5170170" y="4050213"/>
            <a:ext cx="5417551" cy="485553"/>
          </a:xfrm>
        </p:spPr>
        <p:txBody>
          <a:bodyPr/>
          <a:lstStyle/>
          <a:p>
            <a:r>
              <a:rPr lang="fr-CA" dirty="0"/>
              <a:t>Jonathan Sullivan and Jodi Rose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DB996C-B992-4752-8BDA-5658DC9E96B5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>
                <a:latin typeface="Arial"/>
                <a:cs typeface="Arial"/>
              </a:rPr>
              <a:t>Formation TAMS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090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9EC6EC0-DFF4-4F5B-9465-580442505046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12833" y="1566675"/>
            <a:ext cx="10284663" cy="2197444"/>
          </a:xfrm>
        </p:spPr>
        <p:txBody>
          <a:bodyPr/>
          <a:lstStyle/>
          <a:p>
            <a:r>
              <a:rPr lang="fr-CA" dirty="0"/>
              <a:t>Traitement du COM150</a:t>
            </a:r>
          </a:p>
        </p:txBody>
      </p:sp>
    </p:spTree>
    <p:extLst>
      <p:ext uri="{BB962C8B-B14F-4D97-AF65-F5344CB8AC3E}">
        <p14:creationId xmlns:p14="http://schemas.microsoft.com/office/powerpoint/2010/main" val="228934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9A49FE-A484-48EE-A81D-EDD96C3CB4B0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Cet aide-mémoire vous montrera comment 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fr-CA" dirty="0"/>
              <a:t>Traiter la communication COM150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fr-CA" dirty="0"/>
              <a:t>Traiter le rapport COM 150</a:t>
            </a:r>
          </a:p>
          <a:p>
            <a:pPr>
              <a:buClrTx/>
            </a:pPr>
            <a:endParaRPr lang="en-US" dirty="0">
              <a:highlight>
                <a:srgbClr val="FFFF00"/>
              </a:highlight>
            </a:endParaRPr>
          </a:p>
          <a:p>
            <a:pPr marL="457200" indent="-457200">
              <a:buClrTx/>
              <a:buFont typeface="+mj-lt"/>
              <a:buAutoNum type="arabicPeriod"/>
            </a:pPr>
            <a:endParaRPr lang="fr-CA" dirty="0"/>
          </a:p>
          <a:p>
            <a:pPr>
              <a:buClrTx/>
            </a:pPr>
            <a:endParaRPr lang="fr-CA" dirty="0"/>
          </a:p>
          <a:p>
            <a:pPr marL="457200" indent="-457200">
              <a:buClrTx/>
              <a:buFont typeface="+mj-lt"/>
              <a:buAutoNum type="arabicPeriod"/>
            </a:pPr>
            <a:endParaRPr lang="fr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A0A5A-27FF-455C-B040-C50CDF88D34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Objectifs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290D111-A4B1-49AB-826A-A987B49F5631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Traitement du COM150</a:t>
            </a:r>
          </a:p>
        </p:txBody>
      </p:sp>
    </p:spTree>
    <p:extLst>
      <p:ext uri="{BB962C8B-B14F-4D97-AF65-F5344CB8AC3E}">
        <p14:creationId xmlns:p14="http://schemas.microsoft.com/office/powerpoint/2010/main" val="40602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9B992F-D6BC-B7E8-0A35-FF991F10FB2B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5346638" y="1136358"/>
            <a:ext cx="6641523" cy="5077243"/>
          </a:xfrm>
          <a:prstGeom prst="rect">
            <a:avLst/>
          </a:prstGeom>
          <a:ln>
            <a:solidFill>
              <a:srgbClr val="FFD520"/>
            </a:solidFill>
          </a:ln>
        </p:spPr>
      </p:pic>
      <p:sp>
        <p:nvSpPr>
          <p:cNvPr id="20" name="ZoneTexte 1">
            <a:extLst>
              <a:ext uri="{FF2B5EF4-FFF2-40B4-BE49-F238E27FC236}">
                <a16:creationId xmlns:a16="http://schemas.microsoft.com/office/drawing/2014/main" id="{4AEA3885-F657-4C92-A61A-5D8FE9093B8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0" y="1229706"/>
            <a:ext cx="5061098" cy="4524315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Communications », sélectionnez « Traiter les transmissions reçues ».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Cochez le champ « Réceptions » et cliquez sur « Traiter 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nombre de copies du rapport COM150 à imprimer et cliquez sur « OK 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Sélectionnez l’imprimante dans le menu déroulant et cliquez sur « OK 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rapport COM150 se créera alors et s’imprimera en quelques minutes.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lipse 18"/>
          <p:cNvSpPr/>
          <p:nvPr>
            <p:custDataLst>
              <p:tags r:id="rId4"/>
            </p:custDataLst>
          </p:nvPr>
        </p:nvSpPr>
        <p:spPr>
          <a:xfrm>
            <a:off x="336564" y="1209510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cxnSp>
        <p:nvCxnSpPr>
          <p:cNvPr id="28" name="Straight Connector 27"/>
          <p:cNvCxnSpPr/>
          <p:nvPr>
            <p:custDataLst>
              <p:tags r:id="rId5"/>
            </p:custDataLst>
          </p:nvPr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9">
            <a:extLst>
              <a:ext uri="{FF2B5EF4-FFF2-40B4-BE49-F238E27FC236}">
                <a16:creationId xmlns:a16="http://schemas.microsoft.com/office/drawing/2014/main" id="{C2982C45-D180-4393-8097-F9FBC34679F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31261" y="2418922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2" name="Ellipse 18">
            <a:extLst>
              <a:ext uri="{FF2B5EF4-FFF2-40B4-BE49-F238E27FC236}">
                <a16:creationId xmlns:a16="http://schemas.microsoft.com/office/drawing/2014/main" id="{E71AF552-2F33-4F73-AD6A-3147A284644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31261" y="3156922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4" name="Ellipse 18">
            <a:extLst>
              <a:ext uri="{FF2B5EF4-FFF2-40B4-BE49-F238E27FC236}">
                <a16:creationId xmlns:a16="http://schemas.microsoft.com/office/drawing/2014/main" id="{FB880DFA-170B-4889-830C-AFF917F2D3D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331261" y="3876813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6" name="Ellipse 18">
            <a:extLst>
              <a:ext uri="{FF2B5EF4-FFF2-40B4-BE49-F238E27FC236}">
                <a16:creationId xmlns:a16="http://schemas.microsoft.com/office/drawing/2014/main" id="{3BD73D1D-8666-43AC-B822-4696D6AB2FE9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31261" y="4626676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141081-73CB-4D13-BFF6-654C84DB7BA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157313" y="1819023"/>
            <a:ext cx="1267239" cy="2629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>
            <p:custDataLst>
              <p:tags r:id="rId11"/>
            </p:custDataLst>
          </p:nvPr>
        </p:nvSpPr>
        <p:spPr>
          <a:xfrm>
            <a:off x="7737525" y="1759086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Slim" panose="02000603030000020004" pitchFamily="50" charset="0"/>
                <a:ea typeface="+mn-ea"/>
                <a:cs typeface="+mn-cs"/>
              </a:rPr>
              <a:t>1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108BEC1C-E7DC-AFE7-3DCB-F975D4169EE1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Traitement du COM150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517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36442DC-77DE-E147-F941-E15BDC5C91FA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5331965" y="1117075"/>
            <a:ext cx="6669166" cy="5059949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>
            <p:custDataLst>
              <p:tags r:id="rId3"/>
            </p:custDataLst>
          </p:nvPr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>
            <p:custDataLst>
              <p:tags r:id="rId4"/>
            </p:custDataLst>
          </p:nvPr>
        </p:nvSpPr>
        <p:spPr>
          <a:xfrm>
            <a:off x="9877665" y="2472116"/>
            <a:ext cx="265205" cy="1947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>
            <p:custDataLst>
              <p:tags r:id="rId5"/>
            </p:custDataLst>
          </p:nvPr>
        </p:nvSpPr>
        <p:spPr>
          <a:xfrm>
            <a:off x="11453123" y="5051189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FF658C-EB66-4504-B13E-9973C3BDD80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0955" y="5510407"/>
            <a:ext cx="851071" cy="2653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73D2639D-17D5-A037-13A3-5319DA4DCBD7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Traitement du COM150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132707C6-FBF2-E9AB-1B1F-5A1EAC7A9610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0" y="1229706"/>
            <a:ext cx="5061098" cy="427809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Communications », sélectionnez « Traiter les transmissions reçues 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Cochez le champ « Réceptions » et cliquez sur « Traiter ».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nombre de copies du rapport COM150 à imprimer et cliquez sur « OK 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Sélectionnez l’imprimante dans le menu déroulant et cliquez sur « OK 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rapport COM150 se créera alors et s’imprimera en quelques minutes.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8">
            <a:extLst>
              <a:ext uri="{FF2B5EF4-FFF2-40B4-BE49-F238E27FC236}">
                <a16:creationId xmlns:a16="http://schemas.microsoft.com/office/drawing/2014/main" id="{D8560FDD-496F-3D5F-020A-1F52349A9DA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36564" y="1199678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2" name="Ellipse 19">
            <a:extLst>
              <a:ext uri="{FF2B5EF4-FFF2-40B4-BE49-F238E27FC236}">
                <a16:creationId xmlns:a16="http://schemas.microsoft.com/office/drawing/2014/main" id="{4A3AF825-8B84-313C-594F-368E6FE87C7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31261" y="2173122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4" name="Ellipse 18">
            <a:extLst>
              <a:ext uri="{FF2B5EF4-FFF2-40B4-BE49-F238E27FC236}">
                <a16:creationId xmlns:a16="http://schemas.microsoft.com/office/drawing/2014/main" id="{8F26C1AB-B5D9-746A-ED2C-3768CA4BCB2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31261" y="292095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5" name="Ellipse 18">
            <a:extLst>
              <a:ext uri="{FF2B5EF4-FFF2-40B4-BE49-F238E27FC236}">
                <a16:creationId xmlns:a16="http://schemas.microsoft.com/office/drawing/2014/main" id="{B01CA97B-DEC1-4DB8-E42B-67AB50531D1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31261" y="3640841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6" name="Ellipse 18">
            <a:extLst>
              <a:ext uri="{FF2B5EF4-FFF2-40B4-BE49-F238E27FC236}">
                <a16:creationId xmlns:a16="http://schemas.microsoft.com/office/drawing/2014/main" id="{27D355EF-DAF4-29E3-3CF5-B874488719D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31261" y="4380872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8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F82A732-D0C8-5279-2FD6-DDB764D512A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16"/>
          <a:srcRect b="1803"/>
          <a:stretch/>
        </p:blipFill>
        <p:spPr>
          <a:xfrm>
            <a:off x="5666679" y="1600700"/>
            <a:ext cx="5897433" cy="3656599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>
            <p:custDataLst>
              <p:tags r:id="rId3"/>
            </p:custDataLst>
          </p:nvPr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6FF658C-EB66-4504-B13E-9973C3BDD80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065057" y="3475583"/>
            <a:ext cx="502057" cy="3143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A937F5-6307-C4AC-B7F8-7E5F2035BC8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621214" y="4907837"/>
            <a:ext cx="905973" cy="34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>
            <p:custDataLst>
              <p:tags r:id="rId6"/>
            </p:custDataLst>
          </p:nvPr>
        </p:nvSpPr>
        <p:spPr>
          <a:xfrm>
            <a:off x="9862546" y="4430721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Slim" panose="02000603030000020004" pitchFamily="50" charset="0"/>
                <a:ea typeface="+mn-ea"/>
                <a:cs typeface="+mn-cs"/>
              </a:rPr>
              <a:t>3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C7CA1BE5-67E8-3300-5757-8F3E62B4BF17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Traitement du COM150</a:t>
            </a:r>
          </a:p>
        </p:txBody>
      </p:sp>
      <p:sp>
        <p:nvSpPr>
          <p:cNvPr id="19" name="ZoneTexte 1">
            <a:extLst>
              <a:ext uri="{FF2B5EF4-FFF2-40B4-BE49-F238E27FC236}">
                <a16:creationId xmlns:a16="http://schemas.microsoft.com/office/drawing/2014/main" id="{81F4B976-A61C-44C5-D7F7-CEDB200638ED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0" y="1229706"/>
            <a:ext cx="5061098" cy="427809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Communications », sélectionnez « Traiter les transmissions reçues 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Cochez le champ « Réceptions » et cliquez sur « Traiter 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nombre de copies du rapport COM150 à imprimer et cliquez sur « OK 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Sélectionnez l’imprimante dans le menu déroulant et cliquez sur « OK 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rapport COM150 se créera alors et s’imprimera en quelques minutes.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lipse 18">
            <a:extLst>
              <a:ext uri="{FF2B5EF4-FFF2-40B4-BE49-F238E27FC236}">
                <a16:creationId xmlns:a16="http://schemas.microsoft.com/office/drawing/2014/main" id="{7F1833A3-90BB-FF3F-1F6E-D9611CE0D86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36564" y="1199678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1" name="Ellipse 19">
            <a:extLst>
              <a:ext uri="{FF2B5EF4-FFF2-40B4-BE49-F238E27FC236}">
                <a16:creationId xmlns:a16="http://schemas.microsoft.com/office/drawing/2014/main" id="{576FC53B-955C-CFFA-BAF7-1B29E6926E3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31261" y="2173122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2" name="Ellipse 18">
            <a:extLst>
              <a:ext uri="{FF2B5EF4-FFF2-40B4-BE49-F238E27FC236}">
                <a16:creationId xmlns:a16="http://schemas.microsoft.com/office/drawing/2014/main" id="{000AE4DC-726D-B2EA-30C6-B2FC26BDAF1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31261" y="292095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3" name="Ellipse 18">
            <a:extLst>
              <a:ext uri="{FF2B5EF4-FFF2-40B4-BE49-F238E27FC236}">
                <a16:creationId xmlns:a16="http://schemas.microsoft.com/office/drawing/2014/main" id="{5F747F4A-F076-1878-E557-DE246C652EE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31261" y="3640841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4" name="Ellipse 18">
            <a:extLst>
              <a:ext uri="{FF2B5EF4-FFF2-40B4-BE49-F238E27FC236}">
                <a16:creationId xmlns:a16="http://schemas.microsoft.com/office/drawing/2014/main" id="{89B06469-BF3B-6CC3-0E0B-FC5AB8E105C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31261" y="439070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06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3">
            <a:extLst>
              <a:ext uri="{FF2B5EF4-FFF2-40B4-BE49-F238E27FC236}">
                <a16:creationId xmlns:a16="http://schemas.microsoft.com/office/drawing/2014/main" id="{DF27195C-5CD4-C120-200D-B198AB5E011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5972899" y="1093476"/>
            <a:ext cx="5296153" cy="5062137"/>
          </a:xfrm>
          <a:prstGeom prst="rect">
            <a:avLst/>
          </a:prstGeom>
        </p:spPr>
      </p:pic>
      <p:cxnSp>
        <p:nvCxnSpPr>
          <p:cNvPr id="28" name="Straight Connector 27"/>
          <p:cNvCxnSpPr/>
          <p:nvPr>
            <p:custDataLst>
              <p:tags r:id="rId3"/>
            </p:custDataLst>
          </p:nvPr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6FF658C-EB66-4504-B13E-9973C3BDD80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528229" y="2594154"/>
            <a:ext cx="3740823" cy="4142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5FCA41-0825-150A-48B7-68D0BA19B6F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331226" y="5762373"/>
            <a:ext cx="928342" cy="3738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>
            <p:custDataLst>
              <p:tags r:id="rId6"/>
            </p:custDataLst>
          </p:nvPr>
        </p:nvSpPr>
        <p:spPr>
          <a:xfrm>
            <a:off x="9606602" y="5292248"/>
            <a:ext cx="398510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D0DFF333-5688-B854-3EAE-E6626E72A6BB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Traitement du COM150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BC393BEC-CF80-72D1-C95D-A5BF92C10BBA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0" y="1229706"/>
            <a:ext cx="5061098" cy="427809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Communications », sélectionnez « Traiter les transmissions reçues 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Cochez le champ « Réceptions » et cliquez sur « Traiter 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nombre de copies du rapport COM150 à imprimer et cliquez sur « OK 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Sélectionnez l’imprimante dans le menu déroulant et cliquez sur « OK 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rapport COM150 se créera alors et s’imprimera en quelques minutes.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8">
            <a:extLst>
              <a:ext uri="{FF2B5EF4-FFF2-40B4-BE49-F238E27FC236}">
                <a16:creationId xmlns:a16="http://schemas.microsoft.com/office/drawing/2014/main" id="{DCDBA93B-3305-3ACA-F50D-3D8E11981EA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36564" y="1199678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3" name="Ellipse 19">
            <a:extLst>
              <a:ext uri="{FF2B5EF4-FFF2-40B4-BE49-F238E27FC236}">
                <a16:creationId xmlns:a16="http://schemas.microsoft.com/office/drawing/2014/main" id="{9D18CC98-12FC-A1C0-FE97-018BBD85B96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31261" y="2173122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4" name="Ellipse 18">
            <a:extLst>
              <a:ext uri="{FF2B5EF4-FFF2-40B4-BE49-F238E27FC236}">
                <a16:creationId xmlns:a16="http://schemas.microsoft.com/office/drawing/2014/main" id="{BDE19E88-30D1-CEA5-126F-7704C715FEC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31261" y="292095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5" name="Ellipse 18">
            <a:extLst>
              <a:ext uri="{FF2B5EF4-FFF2-40B4-BE49-F238E27FC236}">
                <a16:creationId xmlns:a16="http://schemas.microsoft.com/office/drawing/2014/main" id="{075BB4E3-D5B7-E492-6CE9-27F71965882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31261" y="3640841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6" name="Ellipse 18">
            <a:extLst>
              <a:ext uri="{FF2B5EF4-FFF2-40B4-BE49-F238E27FC236}">
                <a16:creationId xmlns:a16="http://schemas.microsoft.com/office/drawing/2014/main" id="{6ED402CD-D93D-7A8B-811B-2C7EB26181B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31261" y="439070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84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omputer screen shot of a computer&#10;&#10;Description automatically generated">
            <a:extLst>
              <a:ext uri="{FF2B5EF4-FFF2-40B4-BE49-F238E27FC236}">
                <a16:creationId xmlns:a16="http://schemas.microsoft.com/office/drawing/2014/main" id="{7DFA149A-78B9-A08B-62B8-375D5D18A4D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83" y="1559668"/>
            <a:ext cx="6620865" cy="4282754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>
            <p:custDataLst>
              <p:tags r:id="rId3"/>
            </p:custDataLst>
          </p:nvPr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18">
            <a:extLst>
              <a:ext uri="{FF2B5EF4-FFF2-40B4-BE49-F238E27FC236}">
                <a16:creationId xmlns:a16="http://schemas.microsoft.com/office/drawing/2014/main" id="{1A26477D-84D1-A6B4-61BF-50092A4DEE5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332317" y="3819765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433FF5B9-C2CA-3449-CD80-7BA3CD2049F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763507" y="98543"/>
            <a:ext cx="10590293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1"/>
              <a:t>TAMS – Traitement du COM150</a:t>
            </a:r>
          </a:p>
        </p:txBody>
      </p:sp>
      <p:sp>
        <p:nvSpPr>
          <p:cNvPr id="6" name="ZoneTexte 1">
            <a:extLst>
              <a:ext uri="{FF2B5EF4-FFF2-40B4-BE49-F238E27FC236}">
                <a16:creationId xmlns:a16="http://schemas.microsoft.com/office/drawing/2014/main" id="{D93C82A5-3118-4324-28F7-813DD338F90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0" y="1229706"/>
            <a:ext cx="5061098" cy="427809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Communications », sélectionnez « Traiter les transmissions reçues 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Cochez le champ « Réceptions » et cliquez sur « Traiter 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nombre de copies du rapport COM150 à imprimer et cliquez sur « OK 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Sélectionnez l’imprimante dans le menu déroulant et cliquez sur « OK ».</a:t>
            </a:r>
          </a:p>
          <a:p>
            <a:pPr lvl="0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rapport COM150 se créera alors et s’imprimera en quelques minutes.</a:t>
            </a: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8">
            <a:extLst>
              <a:ext uri="{FF2B5EF4-FFF2-40B4-BE49-F238E27FC236}">
                <a16:creationId xmlns:a16="http://schemas.microsoft.com/office/drawing/2014/main" id="{A3A34D7B-C7AD-7A50-37BE-B422F62FE56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36564" y="1199678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3" name="Ellipse 19">
            <a:extLst>
              <a:ext uri="{FF2B5EF4-FFF2-40B4-BE49-F238E27FC236}">
                <a16:creationId xmlns:a16="http://schemas.microsoft.com/office/drawing/2014/main" id="{16E74CA7-649E-C634-86B5-62EB8A81AD8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331261" y="2173122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4" name="Ellipse 18">
            <a:extLst>
              <a:ext uri="{FF2B5EF4-FFF2-40B4-BE49-F238E27FC236}">
                <a16:creationId xmlns:a16="http://schemas.microsoft.com/office/drawing/2014/main" id="{94A6836E-D4FB-310F-D796-BBA577A7B2E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31261" y="292095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5" name="Ellipse 18">
            <a:extLst>
              <a:ext uri="{FF2B5EF4-FFF2-40B4-BE49-F238E27FC236}">
                <a16:creationId xmlns:a16="http://schemas.microsoft.com/office/drawing/2014/main" id="{7E806075-B10E-03BE-680E-75B48AAF688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31261" y="3640841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6" name="Ellipse 18">
            <a:extLst>
              <a:ext uri="{FF2B5EF4-FFF2-40B4-BE49-F238E27FC236}">
                <a16:creationId xmlns:a16="http://schemas.microsoft.com/office/drawing/2014/main" id="{1CCDED72-6F64-5A8F-DDB8-2F040301149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31261" y="439070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9227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UAP theme">
  <a:themeElements>
    <a:clrScheme name="Custom 5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39F"/>
      </a:accent1>
      <a:accent2>
        <a:srgbClr val="FFD520"/>
      </a:accent2>
      <a:accent3>
        <a:srgbClr val="EF3E42"/>
      </a:accent3>
      <a:accent4>
        <a:srgbClr val="000000"/>
      </a:accent4>
      <a:accent5>
        <a:srgbClr val="AEAEAE"/>
      </a:accent5>
      <a:accent6>
        <a:srgbClr val="6F6F6F"/>
      </a:accent6>
      <a:hlink>
        <a:srgbClr val="0563C1"/>
      </a:hlink>
      <a:folHlink>
        <a:srgbClr val="954F72"/>
      </a:folHlink>
    </a:clrScheme>
    <a:fontScheme name="Custom 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UAP theme" id="{73950C7F-2956-4F3E-9143-15D37CA41DA6}" vid="{F57BAAE6-4339-483E-8D55-F793F723EA61}"/>
    </a:ext>
  </a:extLst>
</a:theme>
</file>

<file path=ppt/theme/theme2.xml><?xml version="1.0" encoding="utf-8"?>
<a:theme xmlns:a="http://schemas.openxmlformats.org/drawingml/2006/main" name="2_STL Bleu">
  <a:themeElements>
    <a:clrScheme name="Custom 5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39F"/>
      </a:accent1>
      <a:accent2>
        <a:srgbClr val="FFD520"/>
      </a:accent2>
      <a:accent3>
        <a:srgbClr val="EF3E42"/>
      </a:accent3>
      <a:accent4>
        <a:srgbClr val="000000"/>
      </a:accent4>
      <a:accent5>
        <a:srgbClr val="AEAEAE"/>
      </a:accent5>
      <a:accent6>
        <a:srgbClr val="6F6F6F"/>
      </a:accent6>
      <a:hlink>
        <a:srgbClr val="0563C1"/>
      </a:hlink>
      <a:folHlink>
        <a:srgbClr val="954F72"/>
      </a:folHlink>
    </a:clrScheme>
    <a:fontScheme name="Custom 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F02A67CEE5B4BBE0637089AE7DF63" ma:contentTypeVersion="15" ma:contentTypeDescription="Create a new document." ma:contentTypeScope="" ma:versionID="8072f1f0390e7bde59cf113b8ad7be27">
  <xsd:schema xmlns:xsd="http://www.w3.org/2001/XMLSchema" xmlns:xs="http://www.w3.org/2001/XMLSchema" xmlns:p="http://schemas.microsoft.com/office/2006/metadata/properties" xmlns:ns2="b0be683d-c7c8-4f19-b96c-ed5e6b938d34" xmlns:ns3="f4d99473-9d85-47fc-b652-7765e9c4fa55" targetNamespace="http://schemas.microsoft.com/office/2006/metadata/properties" ma:root="true" ma:fieldsID="c0262cea9f020076e5c4f0cbc5f97321" ns2:_="" ns3:_="">
    <xsd:import namespace="b0be683d-c7c8-4f19-b96c-ed5e6b938d34"/>
    <xsd:import namespace="f4d99473-9d85-47fc-b652-7765e9c4f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e683d-c7c8-4f19-b96c-ed5e6b938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99473-9d85-47fc-b652-7765e9c4fa5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D951E-961F-4A3F-8D88-F8F86A8E1C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A5B88E-033B-4534-BB5A-AEE43006F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78EA44-1A97-4002-A071-AB9B20662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be683d-c7c8-4f19-b96c-ed5e6b938d34"/>
    <ds:schemaRef ds:uri="f4d99473-9d85-47fc-b652-7765e9c4fa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UAP theme</Template>
  <TotalTime>15962</TotalTime>
  <Words>444</Words>
  <Application>Microsoft Office PowerPoint</Application>
  <PresentationFormat>Widescreen</PresentationFormat>
  <Paragraphs>99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Bell Slim</vt:lpstr>
      <vt:lpstr>Calibri</vt:lpstr>
      <vt:lpstr>UAP theme</vt:lpstr>
      <vt:lpstr>2_STL Bleu</vt:lpstr>
      <vt:lpstr>PowerPoint Presentation</vt:lpstr>
      <vt:lpstr>Traitement du COM150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Tremblay, Nathalie</dc:creator>
  <cp:lastModifiedBy>Sullivan, Jonathan</cp:lastModifiedBy>
  <cp:revision>268</cp:revision>
  <dcterms:created xsi:type="dcterms:W3CDTF">2020-02-26T19:29:27Z</dcterms:created>
  <dcterms:modified xsi:type="dcterms:W3CDTF">2024-05-08T14:32:08Z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0x010100343F02A67CEE5B4BBE0637089AE7DF63</vt:lpwstr>
  </property>
</Properties>
</file>