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3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4.xml" ContentType="application/vnd.openxmlformats-officedocument.presentationml.notesSlide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notesSlides/notesSlide5.xml" ContentType="application/vnd.openxmlformats-officedocument.presentationml.notesSlide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notesSlides/notesSlide6.xml" ContentType="application/vnd.openxmlformats-officedocument.presentationml.notesSlide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4" r:id="rId5"/>
  </p:sldMasterIdLst>
  <p:notesMasterIdLst>
    <p:notesMasterId r:id="rId14"/>
  </p:notesMasterIdLst>
  <p:sldIdLst>
    <p:sldId id="7203" r:id="rId6"/>
    <p:sldId id="7249" r:id="rId7"/>
    <p:sldId id="7310" r:id="rId8"/>
    <p:sldId id="7250" r:id="rId9"/>
    <p:sldId id="7251" r:id="rId10"/>
    <p:sldId id="7252" r:id="rId11"/>
    <p:sldId id="7253" r:id="rId12"/>
    <p:sldId id="725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8" userDrawn="1">
          <p15:clr>
            <a:srgbClr val="A4A3A4"/>
          </p15:clr>
        </p15:guide>
        <p15:guide id="2" pos="21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mothe, Julie" initials="LJ" lastIdx="19" clrIdx="0">
    <p:extLst>
      <p:ext uri="{19B8F6BF-5375-455C-9EA6-DF929625EA0E}">
        <p15:presenceInfo xmlns:p15="http://schemas.microsoft.com/office/powerpoint/2012/main" userId="S-1-5-21-2129867641-1448237841-168566570-1479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520"/>
    <a:srgbClr val="F0F0F0"/>
    <a:srgbClr val="00215E"/>
    <a:srgbClr val="0066A4"/>
    <a:srgbClr val="0037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7A4FD5-4DF1-4E6F-AC66-B2D2A029C4D8}" v="10" dt="2024-05-08T14:20:06.2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1" autoAdjust="0"/>
    <p:restoredTop sz="92127" autoAdjust="0"/>
  </p:normalViewPr>
  <p:slideViewPr>
    <p:cSldViewPr snapToGrid="0" showGuides="1">
      <p:cViewPr varScale="1">
        <p:scale>
          <a:sx n="105" d="100"/>
          <a:sy n="105" d="100"/>
        </p:scale>
        <p:origin x="786" y="102"/>
      </p:cViewPr>
      <p:guideLst>
        <p:guide orient="horz" pos="768"/>
        <p:guide pos="2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942A18-C33A-4F9C-BAF1-A7C09D87F05A}" type="datetimeFigureOut">
              <a:rPr lang="fr-CA" smtClean="0"/>
              <a:t>2024-05-08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CB0261-3838-4E5E-8CF7-7F7FC9A1DB0A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1186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CB0261-3838-4E5E-8CF7-7F7FC9A1DB0A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58565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  <a:p>
            <a:r>
              <a:rPr lang="fr-CA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CB0261-3838-4E5E-8CF7-7F7FC9A1DB0A}" type="slidenum">
              <a:rPr lang="fr-CA" smtClean="0"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114818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CB0261-3838-4E5E-8CF7-7F7FC9A1DB0A}" type="slidenum">
              <a:rPr lang="fr-CA" smtClean="0"/>
              <a:t>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343004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228600" indent="-228600">
              <a:buAutoNum type="arabicPeriod"/>
            </a:pP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CB0261-3838-4E5E-8CF7-7F7FC9A1DB0A}" type="slidenum">
              <a:rPr lang="fr-CA" smtClean="0"/>
              <a:t>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581707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CB0261-3838-4E5E-8CF7-7F7FC9A1DB0A}" type="slidenum">
              <a:rPr lang="fr-CA" smtClean="0"/>
              <a:t>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189862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228600" indent="-228600">
              <a:buAutoNum type="arabicPeriod"/>
            </a:pP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CB0261-3838-4E5E-8CF7-7F7FC9A1DB0A}" type="slidenum">
              <a:rPr lang="fr-CA" smtClean="0"/>
              <a:t>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054600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CB0261-3838-4E5E-8CF7-7F7FC9A1DB0A}" type="slidenum">
              <a:rPr lang="fr-CA" smtClean="0"/>
              <a:t>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12874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0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>
            <a:extLst>
              <a:ext uri="{FF2B5EF4-FFF2-40B4-BE49-F238E27FC236}">
                <a16:creationId xmlns:a16="http://schemas.microsoft.com/office/drawing/2014/main" id="{1114538D-65E0-4D4D-999C-E81124520C0F}"/>
              </a:ext>
            </a:extLst>
          </p:cNvPr>
          <p:cNvSpPr/>
          <p:nvPr/>
        </p:nvSpPr>
        <p:spPr>
          <a:xfrm>
            <a:off x="1229286" y="6315385"/>
            <a:ext cx="10981764" cy="533400"/>
          </a:xfrm>
          <a:prstGeom prst="rect">
            <a:avLst/>
          </a:pr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2AA9989-3995-4294-95C1-1B559FFB100A}"/>
              </a:ext>
            </a:extLst>
          </p:cNvPr>
          <p:cNvSpPr/>
          <p:nvPr/>
        </p:nvSpPr>
        <p:spPr>
          <a:xfrm>
            <a:off x="1229286" y="6400800"/>
            <a:ext cx="10981764" cy="457199"/>
          </a:xfrm>
          <a:prstGeom prst="rect">
            <a:avLst/>
          </a:prstGeom>
          <a:solidFill>
            <a:schemeClr val="tx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208F68-0B49-4193-A98D-662D416699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764" t="8376" r="-7064" b="3400"/>
          <a:stretch/>
        </p:blipFill>
        <p:spPr>
          <a:xfrm>
            <a:off x="0" y="0"/>
            <a:ext cx="4860000" cy="6876000"/>
          </a:xfrm>
          <a:prstGeom prst="rect">
            <a:avLst/>
          </a:prstGeom>
        </p:spPr>
      </p:pic>
      <p:sp>
        <p:nvSpPr>
          <p:cNvPr id="62" name="Rectangle 61">
            <a:extLst>
              <a:ext uri="{FF2B5EF4-FFF2-40B4-BE49-F238E27FC236}">
                <a16:creationId xmlns:a16="http://schemas.microsoft.com/office/drawing/2014/main" id="{FA3D4EB6-D70B-4A74-90E5-B90986CCEC83}"/>
              </a:ext>
            </a:extLst>
          </p:cNvPr>
          <p:cNvSpPr/>
          <p:nvPr/>
        </p:nvSpPr>
        <p:spPr>
          <a:xfrm>
            <a:off x="0" y="1"/>
            <a:ext cx="12192000" cy="624840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2">
                  <a:alpha val="0"/>
                </a:schemeClr>
              </a:gs>
            </a:gsLst>
            <a:lin ang="54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66" name="Text Placeholder 8">
            <a:extLst>
              <a:ext uri="{FF2B5EF4-FFF2-40B4-BE49-F238E27FC236}">
                <a16:creationId xmlns:a16="http://schemas.microsoft.com/office/drawing/2014/main" id="{A0A209FC-A0B3-4ADE-BA62-05B38EA7929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173784" y="4077569"/>
            <a:ext cx="6552288" cy="11155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CA"/>
              <a:t>Additional information if needed</a:t>
            </a:r>
          </a:p>
        </p:txBody>
      </p:sp>
      <p:pic>
        <p:nvPicPr>
          <p:cNvPr id="68" name="Picture 67">
            <a:extLst>
              <a:ext uri="{FF2B5EF4-FFF2-40B4-BE49-F238E27FC236}">
                <a16:creationId xmlns:a16="http://schemas.microsoft.com/office/drawing/2014/main" id="{8FC141AD-4D33-49B6-BDFE-469477F9F39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0194" y="1413137"/>
            <a:ext cx="3320406" cy="343308"/>
          </a:xfrm>
          <a:prstGeom prst="rect">
            <a:avLst/>
          </a:prstGeo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1FE4D2B-8236-4F1C-9372-12CAF311142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170170" y="2438400"/>
            <a:ext cx="6552288" cy="16118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3500"/>
              </a:lnSpc>
              <a:buNone/>
              <a:defRPr sz="3600" b="1"/>
            </a:lvl1pPr>
          </a:lstStyle>
          <a:p>
            <a:r>
              <a:rPr lang="fr-CA"/>
              <a:t>TITLE OF</a:t>
            </a:r>
          </a:p>
          <a:p>
            <a:r>
              <a:rPr lang="fr-CA"/>
              <a:t>YOUR PRESENTATION</a:t>
            </a:r>
          </a:p>
          <a:p>
            <a:r>
              <a:rPr lang="fr-CA"/>
              <a:t>HERE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E3DC8EDE-BAC9-4AF0-AB8C-7D4E624B2B64}"/>
              </a:ext>
            </a:extLst>
          </p:cNvPr>
          <p:cNvCxnSpPr>
            <a:cxnSpLocks/>
          </p:cNvCxnSpPr>
          <p:nvPr/>
        </p:nvCxnSpPr>
        <p:spPr>
          <a:xfrm>
            <a:off x="5284653" y="2116621"/>
            <a:ext cx="6458460" cy="11437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 10">
            <a:extLst>
              <a:ext uri="{FF2B5EF4-FFF2-40B4-BE49-F238E27FC236}">
                <a16:creationId xmlns:a16="http://schemas.microsoft.com/office/drawing/2014/main" id="{F7D58492-0C92-4058-9823-6FBE59B75F3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5718041"/>
            <a:ext cx="7239000" cy="444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171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able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61A903A8-0605-43CE-AB84-30CF4E3A53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Header</a:t>
            </a:r>
            <a:endParaRPr lang="fr-CA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0A9F76B-64B4-47E1-A60B-29F09A0D1E33}"/>
              </a:ext>
            </a:extLst>
          </p:cNvPr>
          <p:cNvSpPr/>
          <p:nvPr/>
        </p:nvSpPr>
        <p:spPr>
          <a:xfrm>
            <a:off x="0" y="685800"/>
            <a:ext cx="12192000" cy="457159"/>
          </a:xfrm>
          <a:prstGeom prst="rect">
            <a:avLst/>
          </a:pr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42151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83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ull slide Phot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7738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9229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12D5C-F5F5-4F43-B472-3CCB5E7E40E2}" type="datetimeFigureOut">
              <a:rPr lang="en-CA" smtClean="0"/>
              <a:t>2024-05-08</a:t>
            </a:fld>
            <a:endParaRPr lang="en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DDB0A-4854-4511-8933-3A56375ECC6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38945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0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>
            <a:extLst>
              <a:ext uri="{FF2B5EF4-FFF2-40B4-BE49-F238E27FC236}">
                <a16:creationId xmlns:a16="http://schemas.microsoft.com/office/drawing/2014/main" id="{1114538D-65E0-4D4D-999C-E81124520C0F}"/>
              </a:ext>
            </a:extLst>
          </p:cNvPr>
          <p:cNvSpPr/>
          <p:nvPr/>
        </p:nvSpPr>
        <p:spPr>
          <a:xfrm>
            <a:off x="1229286" y="6315385"/>
            <a:ext cx="10981764" cy="533400"/>
          </a:xfrm>
          <a:prstGeom prst="rect">
            <a:avLst/>
          </a:pr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2AA9989-3995-4294-95C1-1B559FFB100A}"/>
              </a:ext>
            </a:extLst>
          </p:cNvPr>
          <p:cNvSpPr/>
          <p:nvPr/>
        </p:nvSpPr>
        <p:spPr>
          <a:xfrm>
            <a:off x="1229286" y="6400800"/>
            <a:ext cx="10981764" cy="457199"/>
          </a:xfrm>
          <a:prstGeom prst="rect">
            <a:avLst/>
          </a:prstGeom>
          <a:solidFill>
            <a:schemeClr val="tx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208F68-0B49-4193-A98D-662D416699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764" t="8376" r="-7064" b="3400"/>
          <a:stretch/>
        </p:blipFill>
        <p:spPr>
          <a:xfrm>
            <a:off x="0" y="0"/>
            <a:ext cx="4860000" cy="6876000"/>
          </a:xfrm>
          <a:prstGeom prst="rect">
            <a:avLst/>
          </a:prstGeom>
        </p:spPr>
      </p:pic>
      <p:sp>
        <p:nvSpPr>
          <p:cNvPr id="62" name="Rectangle 61">
            <a:extLst>
              <a:ext uri="{FF2B5EF4-FFF2-40B4-BE49-F238E27FC236}">
                <a16:creationId xmlns:a16="http://schemas.microsoft.com/office/drawing/2014/main" id="{FA3D4EB6-D70B-4A74-90E5-B90986CCEC83}"/>
              </a:ext>
            </a:extLst>
          </p:cNvPr>
          <p:cNvSpPr/>
          <p:nvPr/>
        </p:nvSpPr>
        <p:spPr>
          <a:xfrm>
            <a:off x="0" y="1"/>
            <a:ext cx="12192000" cy="624840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2">
                  <a:alpha val="0"/>
                </a:schemeClr>
              </a:gs>
            </a:gsLst>
            <a:lin ang="54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66" name="Text Placeholder 8">
            <a:extLst>
              <a:ext uri="{FF2B5EF4-FFF2-40B4-BE49-F238E27FC236}">
                <a16:creationId xmlns:a16="http://schemas.microsoft.com/office/drawing/2014/main" id="{A0A209FC-A0B3-4ADE-BA62-05B38EA7929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173784" y="4077569"/>
            <a:ext cx="6552288" cy="11155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CA"/>
              <a:t>Additional information if needed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1FE4D2B-8236-4F1C-9372-12CAF311142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170170" y="2438400"/>
            <a:ext cx="6552288" cy="16118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3500"/>
              </a:lnSpc>
              <a:buNone/>
              <a:defRPr sz="3600" b="1"/>
            </a:lvl1pPr>
          </a:lstStyle>
          <a:p>
            <a:r>
              <a:rPr lang="fr-CA"/>
              <a:t>TITLE OF</a:t>
            </a:r>
          </a:p>
          <a:p>
            <a:r>
              <a:rPr lang="fr-CA"/>
              <a:t>YOUR PRESENTATION</a:t>
            </a:r>
          </a:p>
          <a:p>
            <a:r>
              <a:rPr lang="fr-CA"/>
              <a:t>HERE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E3DC8EDE-BAC9-4AF0-AB8C-7D4E624B2B64}"/>
              </a:ext>
            </a:extLst>
          </p:cNvPr>
          <p:cNvCxnSpPr>
            <a:cxnSpLocks/>
          </p:cNvCxnSpPr>
          <p:nvPr/>
        </p:nvCxnSpPr>
        <p:spPr>
          <a:xfrm>
            <a:off x="5284653" y="2116621"/>
            <a:ext cx="6458460" cy="11437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 10">
            <a:extLst>
              <a:ext uri="{FF2B5EF4-FFF2-40B4-BE49-F238E27FC236}">
                <a16:creationId xmlns:a16="http://schemas.microsoft.com/office/drawing/2014/main" id="{F7D58492-0C92-4058-9823-6FBE59B75F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5718041"/>
            <a:ext cx="7239000" cy="444677"/>
          </a:xfrm>
          <a:prstGeom prst="rect">
            <a:avLst/>
          </a:prstGeom>
        </p:spPr>
      </p:pic>
      <p:pic>
        <p:nvPicPr>
          <p:cNvPr id="6" name="Image 5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7A2E330B-3800-4519-AAAC-081D7C06DC2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0170" y="1112026"/>
            <a:ext cx="3320406" cy="801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3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1_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4C49DA8-4168-41AB-97CF-57EA782ED80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255" t="33337" b="12850"/>
          <a:stretch/>
        </p:blipFill>
        <p:spPr>
          <a:xfrm>
            <a:off x="-40076" y="-7938"/>
            <a:ext cx="10026196" cy="68452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2834" y="1447803"/>
            <a:ext cx="4871954" cy="2197444"/>
          </a:xfrm>
          <a:prstGeom prst="rect">
            <a:avLst/>
          </a:prstGeom>
          <a:noFill/>
        </p:spPr>
        <p:txBody>
          <a:bodyPr anchor="ctr">
            <a:noAutofit/>
          </a:bodyPr>
          <a:lstStyle>
            <a:lvl1pPr algn="l">
              <a:lnSpc>
                <a:spcPts val="6600"/>
              </a:lnSpc>
              <a:defRPr sz="6600" b="1" spc="-3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r-CA" noProof="0"/>
              <a:t>SECTION TITLE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333A079-AD13-4AC5-AB66-238560EB894E}"/>
              </a:ext>
            </a:extLst>
          </p:cNvPr>
          <p:cNvCxnSpPr>
            <a:cxnSpLocks/>
          </p:cNvCxnSpPr>
          <p:nvPr/>
        </p:nvCxnSpPr>
        <p:spPr>
          <a:xfrm>
            <a:off x="457200" y="1315263"/>
            <a:ext cx="4419600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B7EDC570-A234-490D-86ED-E5339A0C2BF4}"/>
              </a:ext>
            </a:extLst>
          </p:cNvPr>
          <p:cNvSpPr/>
          <p:nvPr/>
        </p:nvSpPr>
        <p:spPr>
          <a:xfrm>
            <a:off x="-1" y="6324600"/>
            <a:ext cx="12200965" cy="533400"/>
          </a:xfrm>
          <a:prstGeom prst="rect">
            <a:avLst/>
          </a:pr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2F4A70C-8B3B-4AE9-922C-C51A243745B2}"/>
              </a:ext>
            </a:extLst>
          </p:cNvPr>
          <p:cNvSpPr/>
          <p:nvPr/>
        </p:nvSpPr>
        <p:spPr>
          <a:xfrm>
            <a:off x="0" y="6400801"/>
            <a:ext cx="12200965" cy="457199"/>
          </a:xfrm>
          <a:prstGeom prst="rect">
            <a:avLst/>
          </a:prstGeom>
          <a:solidFill>
            <a:schemeClr val="tx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C62A31-762E-4E00-B9D1-0813AD38FD0C}"/>
              </a:ext>
            </a:extLst>
          </p:cNvPr>
          <p:cNvSpPr/>
          <p:nvPr/>
        </p:nvSpPr>
        <p:spPr>
          <a:xfrm>
            <a:off x="0" y="-7938"/>
            <a:ext cx="12190184" cy="236501"/>
          </a:xfrm>
          <a:prstGeom prst="rect">
            <a:avLst/>
          </a:pr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04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208">
          <p15:clr>
            <a:srgbClr val="FBAE40"/>
          </p15:clr>
        </p15:guide>
        <p15:guide id="2" pos="1008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761999" y="1084193"/>
            <a:ext cx="10591801" cy="78105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39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CA" noProof="0"/>
              <a:t>Titre de la page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095201" y="1981200"/>
            <a:ext cx="6258599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spc="26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CA" noProof="0"/>
              <a:t>Sous-titres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761999" y="1981200"/>
            <a:ext cx="4124325" cy="360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fr-CA" noProof="0"/>
              <a:t>Introduction </a:t>
            </a:r>
            <a:r>
              <a:rPr lang="fr-CA" noProof="0" err="1"/>
              <a:t>corrovi</a:t>
            </a:r>
            <a:r>
              <a:rPr lang="fr-CA" noProof="0"/>
              <a:t> der chic </a:t>
            </a:r>
            <a:r>
              <a:rPr lang="fr-CA" noProof="0" err="1"/>
              <a:t>imuscil</a:t>
            </a:r>
            <a:r>
              <a:rPr lang="fr-CA" noProof="0"/>
              <a:t> il </a:t>
            </a:r>
            <a:r>
              <a:rPr lang="fr-CA" noProof="0" err="1"/>
              <a:t>ium</a:t>
            </a:r>
            <a:r>
              <a:rPr lang="fr-CA" noProof="0"/>
              <a:t> </a:t>
            </a:r>
            <a:r>
              <a:rPr lang="fr-CA" noProof="0" err="1"/>
              <a:t>ent</a:t>
            </a:r>
            <a:r>
              <a:rPr lang="fr-CA" noProof="0"/>
              <a:t> </a:t>
            </a:r>
            <a:r>
              <a:rPr lang="fr-CA" noProof="0" err="1"/>
              <a:t>perspel</a:t>
            </a:r>
            <a:r>
              <a:rPr lang="fr-CA" noProof="0"/>
              <a:t> </a:t>
            </a:r>
            <a:r>
              <a:rPr lang="fr-CA" noProof="0" err="1"/>
              <a:t>iquodis</a:t>
            </a:r>
            <a:r>
              <a:rPr lang="fr-CA" noProof="0"/>
              <a:t> </a:t>
            </a:r>
            <a:r>
              <a:rPr lang="fr-CA" noProof="0" err="1"/>
              <a:t>volor</a:t>
            </a:r>
            <a:r>
              <a:rPr lang="fr-CA" noProof="0"/>
              <a:t> </a:t>
            </a:r>
            <a:r>
              <a:rPr lang="fr-CA" noProof="0" err="1"/>
              <a:t>rovi</a:t>
            </a:r>
            <a:r>
              <a:rPr lang="fr-CA" noProof="0"/>
              <a:t> dis </a:t>
            </a:r>
            <a:r>
              <a:rPr lang="fr-CA" noProof="0" err="1"/>
              <a:t>sinverate</a:t>
            </a:r>
            <a:r>
              <a:rPr lang="fr-CA" noProof="0"/>
              <a:t> </a:t>
            </a:r>
            <a:r>
              <a:rPr lang="fr-CA" noProof="0" err="1"/>
              <a:t>nobis</a:t>
            </a:r>
            <a:r>
              <a:rPr lang="fr-CA" noProof="0"/>
              <a:t> </a:t>
            </a:r>
            <a:r>
              <a:rPr lang="fr-CA" noProof="0" err="1"/>
              <a:t>etur</a:t>
            </a:r>
            <a:r>
              <a:rPr lang="fr-CA" noProof="0"/>
              <a:t>, </a:t>
            </a:r>
            <a:r>
              <a:rPr lang="fr-CA" noProof="0" err="1"/>
              <a:t>cuscident</a:t>
            </a:r>
            <a:r>
              <a:rPr lang="fr-CA" noProof="0"/>
              <a:t> </a:t>
            </a:r>
            <a:r>
              <a:rPr lang="fr-CA" noProof="0" err="1"/>
              <a:t>lorem</a:t>
            </a:r>
            <a:r>
              <a:rPr lang="fr-CA" noProof="0"/>
              <a:t> </a:t>
            </a:r>
            <a:r>
              <a:rPr lang="fr-CA" noProof="0" err="1"/>
              <a:t>ipsumstyles</a:t>
            </a:r>
            <a:endParaRPr lang="fr-CA" noProof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103065" y="2514600"/>
            <a:ext cx="6250735" cy="30734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Clr>
                <a:schemeClr val="accent1"/>
              </a:buClr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361950" indent="-180975"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2pPr>
            <a:lvl3pPr marL="449263" indent="-173038">
              <a:buClr>
                <a:schemeClr val="accent2"/>
              </a:buClr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</a:defRPr>
            </a:lvl3pPr>
            <a:lvl4pPr marL="630238" indent="-180975">
              <a:buClr>
                <a:schemeClr val="accent2"/>
              </a:buClr>
              <a:buFont typeface="Arial" panose="020B0604020202020204" pitchFamily="34" charset="0"/>
              <a:buChar char="›"/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797FDD7-2DD6-4C33-A126-1104AB51878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Header</a:t>
            </a:r>
            <a:endParaRPr lang="fr-CA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27725F3-E56A-4AB9-8F1A-9E49A5039A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56789" y="6096000"/>
            <a:ext cx="1656062" cy="171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368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FD3E10A-97F2-4C70-9E99-547B74902CF3}"/>
              </a:ext>
            </a:extLst>
          </p:cNvPr>
          <p:cNvSpPr/>
          <p:nvPr/>
        </p:nvSpPr>
        <p:spPr>
          <a:xfrm>
            <a:off x="0" y="-1"/>
            <a:ext cx="12192000" cy="632827"/>
          </a:xfrm>
          <a:prstGeom prst="rect">
            <a:avLst/>
          </a:pr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EFC92F39-49A4-41DA-9459-5F10D8DA0AA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095201" y="1981200"/>
            <a:ext cx="6258599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spc="26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CA" noProof="0" err="1"/>
              <a:t>Subtitle</a:t>
            </a:r>
            <a:endParaRPr lang="fr-CA" noProof="0"/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8C355510-F86D-4596-AF45-0AE8E6F5360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1999" y="1981200"/>
            <a:ext cx="4124325" cy="360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fr-CA" noProof="0"/>
              <a:t>Introduction </a:t>
            </a:r>
            <a:r>
              <a:rPr lang="fr-CA" noProof="0" err="1"/>
              <a:t>corrovi</a:t>
            </a:r>
            <a:r>
              <a:rPr lang="fr-CA" noProof="0"/>
              <a:t> der chic </a:t>
            </a:r>
            <a:r>
              <a:rPr lang="fr-CA" noProof="0" err="1"/>
              <a:t>imuscil</a:t>
            </a:r>
            <a:r>
              <a:rPr lang="fr-CA" noProof="0"/>
              <a:t> il </a:t>
            </a:r>
            <a:r>
              <a:rPr lang="fr-CA" noProof="0" err="1"/>
              <a:t>ium</a:t>
            </a:r>
            <a:r>
              <a:rPr lang="fr-CA" noProof="0"/>
              <a:t> </a:t>
            </a:r>
            <a:r>
              <a:rPr lang="fr-CA" noProof="0" err="1"/>
              <a:t>ent</a:t>
            </a:r>
            <a:r>
              <a:rPr lang="fr-CA" noProof="0"/>
              <a:t> </a:t>
            </a:r>
            <a:r>
              <a:rPr lang="fr-CA" noProof="0" err="1"/>
              <a:t>perspel</a:t>
            </a:r>
            <a:r>
              <a:rPr lang="fr-CA" noProof="0"/>
              <a:t> </a:t>
            </a:r>
            <a:r>
              <a:rPr lang="fr-CA" noProof="0" err="1"/>
              <a:t>iquodis</a:t>
            </a:r>
            <a:r>
              <a:rPr lang="fr-CA" noProof="0"/>
              <a:t> </a:t>
            </a:r>
            <a:r>
              <a:rPr lang="fr-CA" noProof="0" err="1"/>
              <a:t>volor</a:t>
            </a:r>
            <a:r>
              <a:rPr lang="fr-CA" noProof="0"/>
              <a:t> </a:t>
            </a:r>
            <a:r>
              <a:rPr lang="fr-CA" noProof="0" err="1"/>
              <a:t>rovi</a:t>
            </a:r>
            <a:r>
              <a:rPr lang="fr-CA" noProof="0"/>
              <a:t> dis </a:t>
            </a:r>
            <a:r>
              <a:rPr lang="fr-CA" noProof="0" err="1"/>
              <a:t>sinverate</a:t>
            </a:r>
            <a:r>
              <a:rPr lang="fr-CA" noProof="0"/>
              <a:t> </a:t>
            </a:r>
            <a:r>
              <a:rPr lang="fr-CA" noProof="0" err="1"/>
              <a:t>nobis</a:t>
            </a:r>
            <a:r>
              <a:rPr lang="fr-CA" noProof="0"/>
              <a:t> </a:t>
            </a:r>
            <a:r>
              <a:rPr lang="fr-CA" noProof="0" err="1"/>
              <a:t>etur</a:t>
            </a:r>
            <a:r>
              <a:rPr lang="fr-CA" noProof="0"/>
              <a:t>, </a:t>
            </a:r>
            <a:r>
              <a:rPr lang="fr-CA" noProof="0" err="1"/>
              <a:t>cuscident</a:t>
            </a:r>
            <a:r>
              <a:rPr lang="fr-CA" noProof="0"/>
              <a:t> </a:t>
            </a:r>
            <a:r>
              <a:rPr lang="fr-CA" noProof="0" err="1"/>
              <a:t>lorem</a:t>
            </a:r>
            <a:r>
              <a:rPr lang="fr-CA" noProof="0"/>
              <a:t> </a:t>
            </a:r>
            <a:r>
              <a:rPr lang="fr-CA" noProof="0" err="1"/>
              <a:t>ipsumstyles</a:t>
            </a:r>
            <a:endParaRPr lang="fr-CA" noProof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D7B20AD-2315-4557-BC81-E20C228BF3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03065" y="2514600"/>
            <a:ext cx="6250735" cy="30734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Clr>
                <a:schemeClr val="accent1"/>
              </a:buClr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361950" indent="-180975"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2pPr>
            <a:lvl3pPr marL="449263" indent="-173038">
              <a:buClr>
                <a:schemeClr val="accent2"/>
              </a:buClr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</a:defRPr>
            </a:lvl3pPr>
            <a:lvl4pPr marL="630238" indent="-180975">
              <a:buClr>
                <a:schemeClr val="accent2"/>
              </a:buClr>
              <a:buFont typeface="Arial" panose="020B0604020202020204" pitchFamily="34" charset="0"/>
              <a:buChar char="›"/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</a:lstStyle>
          <a:p>
            <a:pPr lvl="0"/>
            <a:r>
              <a:rPr lang="en-CA"/>
              <a:t>Your text here</a:t>
            </a:r>
          </a:p>
          <a:p>
            <a:pPr lvl="1"/>
            <a:r>
              <a:rPr lang="en-CA"/>
              <a:t>First level</a:t>
            </a:r>
          </a:p>
          <a:p>
            <a:pPr lvl="2"/>
            <a:r>
              <a:rPr lang="en-CA"/>
              <a:t>Second level</a:t>
            </a:r>
          </a:p>
          <a:p>
            <a:pPr lvl="3"/>
            <a:r>
              <a:rPr lang="en-CA"/>
              <a:t>Third level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5B53EAF-2720-4B6D-901F-933760175E79}"/>
              </a:ext>
            </a:extLst>
          </p:cNvPr>
          <p:cNvSpPr/>
          <p:nvPr/>
        </p:nvSpPr>
        <p:spPr>
          <a:xfrm>
            <a:off x="5941265" y="840519"/>
            <a:ext cx="6250735" cy="993853"/>
          </a:xfrm>
          <a:prstGeom prst="rect">
            <a:avLst/>
          </a:pr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8D56EE38-C883-4ECE-BBD5-54050EFDD6B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1999" y="1084193"/>
            <a:ext cx="10591801" cy="78105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39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CA" noProof="0"/>
              <a:t>Page </a:t>
            </a:r>
            <a:r>
              <a:rPr lang="fr-CA" noProof="0" err="1"/>
              <a:t>title</a:t>
            </a:r>
            <a:endParaRPr lang="fr-CA" noProof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96F2EAF-7645-43BE-8199-7B2634B37B04}"/>
              </a:ext>
            </a:extLst>
          </p:cNvPr>
          <p:cNvGrpSpPr/>
          <p:nvPr/>
        </p:nvGrpSpPr>
        <p:grpSpPr>
          <a:xfrm>
            <a:off x="839903" y="866809"/>
            <a:ext cx="533401" cy="152780"/>
            <a:chOff x="761999" y="-1198805"/>
            <a:chExt cx="1707295" cy="489013"/>
          </a:xfrm>
        </p:grpSpPr>
        <p:sp>
          <p:nvSpPr>
            <p:cNvPr id="4" name="Circle: Hollow 3">
              <a:extLst>
                <a:ext uri="{FF2B5EF4-FFF2-40B4-BE49-F238E27FC236}">
                  <a16:creationId xmlns:a16="http://schemas.microsoft.com/office/drawing/2014/main" id="{6DF35B93-397E-4FD1-95FF-F757FEE1A302}"/>
                </a:ext>
              </a:extLst>
            </p:cNvPr>
            <p:cNvSpPr/>
            <p:nvPr/>
          </p:nvSpPr>
          <p:spPr>
            <a:xfrm>
              <a:off x="761999" y="-1198804"/>
              <a:ext cx="488093" cy="488093"/>
            </a:xfrm>
            <a:prstGeom prst="donut">
              <a:avLst>
                <a:gd name="adj" fmla="val 14499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l"/>
              <a:endParaRPr lang="fr-CA"/>
            </a:p>
          </p:txBody>
        </p:sp>
        <p:sp>
          <p:nvSpPr>
            <p:cNvPr id="6" name="Circle: Hollow 5">
              <a:extLst>
                <a:ext uri="{FF2B5EF4-FFF2-40B4-BE49-F238E27FC236}">
                  <a16:creationId xmlns:a16="http://schemas.microsoft.com/office/drawing/2014/main" id="{AE14E9F2-A38A-4AA4-974E-0DA11ABB702F}"/>
                </a:ext>
              </a:extLst>
            </p:cNvPr>
            <p:cNvSpPr/>
            <p:nvPr/>
          </p:nvSpPr>
          <p:spPr>
            <a:xfrm>
              <a:off x="1371600" y="-1197885"/>
              <a:ext cx="488093" cy="488093"/>
            </a:xfrm>
            <a:prstGeom prst="donut">
              <a:avLst>
                <a:gd name="adj" fmla="val 14499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l"/>
              <a:endParaRPr lang="fr-CA"/>
            </a:p>
          </p:txBody>
        </p:sp>
        <p:sp>
          <p:nvSpPr>
            <p:cNvPr id="7" name="Circle: Hollow 6">
              <a:extLst>
                <a:ext uri="{FF2B5EF4-FFF2-40B4-BE49-F238E27FC236}">
                  <a16:creationId xmlns:a16="http://schemas.microsoft.com/office/drawing/2014/main" id="{E3700CAF-50F8-4A6C-9B56-D8C88EAFA01F}"/>
                </a:ext>
              </a:extLst>
            </p:cNvPr>
            <p:cNvSpPr/>
            <p:nvPr/>
          </p:nvSpPr>
          <p:spPr>
            <a:xfrm>
              <a:off x="1981201" y="-1198805"/>
              <a:ext cx="488093" cy="488093"/>
            </a:xfrm>
            <a:prstGeom prst="donut">
              <a:avLst>
                <a:gd name="adj" fmla="val 14499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l"/>
              <a:endParaRPr lang="fr-CA"/>
            </a:p>
          </p:txBody>
        </p:sp>
      </p:grp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844D8A35-F150-4F63-9B95-2D7C938108D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Header</a:t>
            </a:r>
            <a:endParaRPr lang="fr-CA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17AFCF7-ADA4-4F9E-8594-005E021BCB40}"/>
              </a:ext>
            </a:extLst>
          </p:cNvPr>
          <p:cNvSpPr/>
          <p:nvPr/>
        </p:nvSpPr>
        <p:spPr>
          <a:xfrm>
            <a:off x="-4448" y="6600095"/>
            <a:ext cx="12192000" cy="257905"/>
          </a:xfrm>
          <a:prstGeom prst="rect">
            <a:avLst/>
          </a:pr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CC29775-ED28-44A7-AC2A-E1EA38BE126B}"/>
              </a:ext>
            </a:extLst>
          </p:cNvPr>
          <p:cNvSpPr/>
          <p:nvPr/>
        </p:nvSpPr>
        <p:spPr>
          <a:xfrm>
            <a:off x="-4448" y="6675279"/>
            <a:ext cx="12196448" cy="182721"/>
          </a:xfrm>
          <a:prstGeom prst="rect">
            <a:avLst/>
          </a:prstGeom>
          <a:solidFill>
            <a:schemeClr val="tx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98333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454747D-AF3C-432E-A80D-FB08C63E8C4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1" y="2047461"/>
            <a:ext cx="5257388" cy="3606800"/>
          </a:xfrm>
          <a:prstGeom prst="rect">
            <a:avLst/>
          </a:prstGeom>
          <a:ln w="6350">
            <a:solidFill>
              <a:schemeClr val="accent5"/>
            </a:solidFill>
          </a:ln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r-CA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B69C1982-0F3D-404E-AA9C-65645333D80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1999" y="1084193"/>
            <a:ext cx="10591801" cy="78105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39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CA" noProof="0"/>
              <a:t>Page </a:t>
            </a:r>
            <a:r>
              <a:rPr lang="fr-CA" noProof="0" err="1"/>
              <a:t>title</a:t>
            </a:r>
            <a:endParaRPr lang="fr-CA" noProof="0"/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6A41B06D-0681-4A5D-AE60-5360182CF29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1999" y="2047461"/>
            <a:ext cx="5257387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spc="26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CA" noProof="0" err="1"/>
              <a:t>Subtitle</a:t>
            </a:r>
            <a:endParaRPr lang="fr-CA" noProof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FA522D9-F493-483F-8CF1-BCDAD8D7F25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62413" y="2580861"/>
            <a:ext cx="5257387" cy="30734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Clr>
                <a:schemeClr val="accent1"/>
              </a:buClr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361950" indent="-180975"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2pPr>
            <a:lvl3pPr marL="449263" indent="-173038">
              <a:buClr>
                <a:schemeClr val="accent2"/>
              </a:buClr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</a:defRPr>
            </a:lvl3pPr>
            <a:lvl4pPr marL="630238" indent="-180975">
              <a:buClr>
                <a:schemeClr val="accent2"/>
              </a:buClr>
              <a:buFont typeface="Arial" panose="020B0604020202020204" pitchFamily="34" charset="0"/>
              <a:buChar char="›"/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</a:lstStyle>
          <a:p>
            <a:pPr lvl="0"/>
            <a:r>
              <a:rPr lang="fr-CA" noProof="0" err="1"/>
              <a:t>Your</a:t>
            </a:r>
            <a:r>
              <a:rPr lang="fr-CA" noProof="0"/>
              <a:t> </a:t>
            </a:r>
            <a:r>
              <a:rPr lang="fr-CA" noProof="0" err="1"/>
              <a:t>text</a:t>
            </a:r>
            <a:r>
              <a:rPr lang="fr-CA" noProof="0"/>
              <a:t> </a:t>
            </a:r>
            <a:r>
              <a:rPr lang="fr-CA" noProof="0" err="1"/>
              <a:t>here</a:t>
            </a:r>
            <a:endParaRPr lang="fr-CA" noProof="0"/>
          </a:p>
          <a:p>
            <a:pPr lvl="1"/>
            <a:r>
              <a:rPr lang="fr-CA" noProof="0"/>
              <a:t>First </a:t>
            </a:r>
            <a:r>
              <a:rPr lang="fr-CA" noProof="0" err="1"/>
              <a:t>level</a:t>
            </a:r>
            <a:endParaRPr lang="fr-CA" noProof="0"/>
          </a:p>
          <a:p>
            <a:pPr lvl="2"/>
            <a:r>
              <a:rPr lang="fr-CA" noProof="0"/>
              <a:t>Second </a:t>
            </a:r>
            <a:r>
              <a:rPr lang="fr-CA" noProof="0" err="1"/>
              <a:t>level</a:t>
            </a:r>
            <a:endParaRPr lang="fr-CA" noProof="0"/>
          </a:p>
          <a:p>
            <a:pPr lvl="3"/>
            <a:r>
              <a:rPr lang="fr-CA" noProof="0" err="1"/>
              <a:t>Third</a:t>
            </a:r>
            <a:r>
              <a:rPr lang="fr-CA" noProof="0"/>
              <a:t> </a:t>
            </a:r>
            <a:r>
              <a:rPr lang="fr-CA" noProof="0" err="1"/>
              <a:t>level</a:t>
            </a:r>
            <a:endParaRPr lang="fr-CA" noProof="0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6CF317D-4F23-4B4A-BE03-6650DDE260B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r-CA"/>
              <a:t>Page </a:t>
            </a:r>
            <a:r>
              <a:rPr lang="fr-CA" err="1"/>
              <a:t>with</a:t>
            </a:r>
            <a:r>
              <a:rPr lang="fr-CA"/>
              <a:t> </a:t>
            </a:r>
            <a:r>
              <a:rPr lang="fr-CA" err="1"/>
              <a:t>text</a:t>
            </a:r>
            <a:r>
              <a:rPr lang="fr-CA"/>
              <a:t> and image</a:t>
            </a:r>
          </a:p>
        </p:txBody>
      </p:sp>
    </p:spTree>
    <p:extLst>
      <p:ext uri="{BB962C8B-B14F-4D97-AF65-F5344CB8AC3E}">
        <p14:creationId xmlns:p14="http://schemas.microsoft.com/office/powerpoint/2010/main" val="1047214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834">
          <p15:clr>
            <a:srgbClr val="FBAE40"/>
          </p15:clr>
        </p15:guide>
        <p15:guide id="2" pos="3840">
          <p15:clr>
            <a:srgbClr val="FBAE40"/>
          </p15:clr>
        </p15:guide>
        <p15:guide id="3" pos="720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761999" y="2047461"/>
            <a:ext cx="10591801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spc="26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CA" noProof="0" err="1"/>
              <a:t>Subtitle</a:t>
            </a:r>
            <a:endParaRPr lang="fr-CA" noProof="0"/>
          </a:p>
        </p:txBody>
      </p:sp>
      <p:sp>
        <p:nvSpPr>
          <p:cNvPr id="8" name="Content Placeholder 2"/>
          <p:cNvSpPr>
            <a:spLocks noGrp="1"/>
          </p:cNvSpPr>
          <p:nvPr>
            <p:ph idx="1" hasCustomPrompt="1"/>
          </p:nvPr>
        </p:nvSpPr>
        <p:spPr>
          <a:xfrm>
            <a:off x="761999" y="2590800"/>
            <a:ext cx="10591801" cy="30734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Clr>
                <a:schemeClr val="accent1"/>
              </a:buClr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361950" indent="-180975"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2pPr>
            <a:lvl3pPr marL="449263" indent="-173038">
              <a:buClr>
                <a:schemeClr val="accent2"/>
              </a:buClr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</a:defRPr>
            </a:lvl3pPr>
            <a:lvl4pPr marL="630238" indent="-180975">
              <a:buClr>
                <a:schemeClr val="accent2"/>
              </a:buClr>
              <a:buFont typeface="Arial" panose="020B0604020202020204" pitchFamily="34" charset="0"/>
              <a:buChar char="›"/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</a:lstStyle>
          <a:p>
            <a:pPr lvl="0"/>
            <a:r>
              <a:rPr lang="fr-CA" noProof="0" err="1"/>
              <a:t>Your</a:t>
            </a:r>
            <a:r>
              <a:rPr lang="fr-CA" noProof="0"/>
              <a:t> </a:t>
            </a:r>
            <a:r>
              <a:rPr lang="fr-CA" noProof="0" err="1"/>
              <a:t>text</a:t>
            </a:r>
            <a:r>
              <a:rPr lang="fr-CA" noProof="0"/>
              <a:t> </a:t>
            </a:r>
            <a:r>
              <a:rPr lang="fr-CA" noProof="0" err="1"/>
              <a:t>here</a:t>
            </a:r>
            <a:endParaRPr lang="fr-CA" noProof="0"/>
          </a:p>
          <a:p>
            <a:pPr lvl="1"/>
            <a:r>
              <a:rPr lang="fr-CA" noProof="0"/>
              <a:t>First </a:t>
            </a:r>
            <a:r>
              <a:rPr lang="fr-CA" noProof="0" err="1"/>
              <a:t>level</a:t>
            </a:r>
            <a:endParaRPr lang="fr-CA" noProof="0"/>
          </a:p>
          <a:p>
            <a:pPr lvl="2"/>
            <a:r>
              <a:rPr lang="fr-CA" noProof="0"/>
              <a:t>Second </a:t>
            </a:r>
            <a:r>
              <a:rPr lang="fr-CA" noProof="0" err="1"/>
              <a:t>level</a:t>
            </a:r>
            <a:endParaRPr lang="fr-CA" noProof="0"/>
          </a:p>
          <a:p>
            <a:pPr lvl="3"/>
            <a:r>
              <a:rPr lang="fr-CA" noProof="0" err="1"/>
              <a:t>Third</a:t>
            </a:r>
            <a:r>
              <a:rPr lang="fr-CA" noProof="0"/>
              <a:t> </a:t>
            </a:r>
            <a:r>
              <a:rPr lang="fr-CA" noProof="0" err="1"/>
              <a:t>level</a:t>
            </a:r>
            <a:endParaRPr lang="fr-CA" noProof="0"/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618657BB-379A-431F-AB0D-D9D6749A12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1999" y="1084193"/>
            <a:ext cx="10591801" cy="78105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39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CA" noProof="0"/>
              <a:t>Page </a:t>
            </a:r>
            <a:r>
              <a:rPr lang="fr-CA" noProof="0" err="1"/>
              <a:t>title</a:t>
            </a:r>
            <a:endParaRPr lang="fr-CA" noProof="0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E809F838-9C82-4235-AB70-DDF1E46C99A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Header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56204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834">
          <p15:clr>
            <a:srgbClr val="FBAE40"/>
          </p15:clr>
        </p15:guide>
        <p15:guide id="2" pos="3840">
          <p15:clr>
            <a:srgbClr val="FBAE40"/>
          </p15:clr>
        </p15:guide>
        <p15:guide id="3" pos="720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1_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4C49DA8-4168-41AB-97CF-57EA782ED80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255" t="33337" b="12850"/>
          <a:stretch/>
        </p:blipFill>
        <p:spPr>
          <a:xfrm>
            <a:off x="-40076" y="-7938"/>
            <a:ext cx="10026196" cy="68452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2834" y="1447803"/>
            <a:ext cx="4871954" cy="2197444"/>
          </a:xfrm>
          <a:prstGeom prst="rect">
            <a:avLst/>
          </a:prstGeom>
          <a:noFill/>
        </p:spPr>
        <p:txBody>
          <a:bodyPr anchor="ctr">
            <a:noAutofit/>
          </a:bodyPr>
          <a:lstStyle>
            <a:lvl1pPr algn="l">
              <a:lnSpc>
                <a:spcPts val="6600"/>
              </a:lnSpc>
              <a:defRPr sz="6600" b="1" spc="-3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r-CA" noProof="0"/>
              <a:t>SECTION TITLE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333A079-AD13-4AC5-AB66-238560EB894E}"/>
              </a:ext>
            </a:extLst>
          </p:cNvPr>
          <p:cNvCxnSpPr>
            <a:cxnSpLocks/>
          </p:cNvCxnSpPr>
          <p:nvPr/>
        </p:nvCxnSpPr>
        <p:spPr>
          <a:xfrm>
            <a:off x="457200" y="1315263"/>
            <a:ext cx="4419600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B7EDC570-A234-490D-86ED-E5339A0C2BF4}"/>
              </a:ext>
            </a:extLst>
          </p:cNvPr>
          <p:cNvSpPr/>
          <p:nvPr/>
        </p:nvSpPr>
        <p:spPr>
          <a:xfrm>
            <a:off x="-1" y="6324600"/>
            <a:ext cx="12200965" cy="533400"/>
          </a:xfrm>
          <a:prstGeom prst="rect">
            <a:avLst/>
          </a:pr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2F4A70C-8B3B-4AE9-922C-C51A243745B2}"/>
              </a:ext>
            </a:extLst>
          </p:cNvPr>
          <p:cNvSpPr/>
          <p:nvPr/>
        </p:nvSpPr>
        <p:spPr>
          <a:xfrm>
            <a:off x="0" y="6400801"/>
            <a:ext cx="12200965" cy="457199"/>
          </a:xfrm>
          <a:prstGeom prst="rect">
            <a:avLst/>
          </a:prstGeom>
          <a:solidFill>
            <a:schemeClr val="tx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C62A31-762E-4E00-B9D1-0813AD38FD0C}"/>
              </a:ext>
            </a:extLst>
          </p:cNvPr>
          <p:cNvSpPr/>
          <p:nvPr/>
        </p:nvSpPr>
        <p:spPr>
          <a:xfrm>
            <a:off x="0" y="-7938"/>
            <a:ext cx="12190184" cy="236501"/>
          </a:xfrm>
          <a:prstGeom prst="rect">
            <a:avLst/>
          </a:pr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33213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208">
          <p15:clr>
            <a:srgbClr val="FBAE40"/>
          </p15:clr>
        </p15:guide>
        <p15:guide id="2" pos="1008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 hasCustomPrompt="1"/>
          </p:nvPr>
        </p:nvSpPr>
        <p:spPr>
          <a:xfrm>
            <a:off x="761999" y="1981200"/>
            <a:ext cx="10591801" cy="3886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Clr>
                <a:schemeClr val="accent1"/>
              </a:buClr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</a:defRPr>
            </a:lvl1pPr>
            <a:lvl2pPr marL="361950" indent="-180975"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 marL="449263" indent="-173038">
              <a:buClr>
                <a:schemeClr val="accent2"/>
              </a:buClr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</a:defRPr>
            </a:lvl3pPr>
            <a:lvl4pPr marL="630238" indent="-180975">
              <a:buClr>
                <a:schemeClr val="accent2"/>
              </a:buClr>
              <a:buFont typeface="Arial" panose="020B0604020202020204" pitchFamily="34" charset="0"/>
              <a:buChar char="›"/>
              <a:defRPr sz="2000">
                <a:solidFill>
                  <a:schemeClr val="tx1"/>
                </a:solidFill>
              </a:defRPr>
            </a:lvl4pPr>
            <a:lvl5pPr>
              <a:defRPr sz="1800"/>
            </a:lvl5pPr>
          </a:lstStyle>
          <a:p>
            <a:pPr lvl="0"/>
            <a:r>
              <a:rPr lang="en-CA"/>
              <a:t>Your text here</a:t>
            </a:r>
          </a:p>
          <a:p>
            <a:pPr lvl="1"/>
            <a:r>
              <a:rPr lang="en-CA"/>
              <a:t>First level</a:t>
            </a:r>
          </a:p>
          <a:p>
            <a:pPr lvl="2"/>
            <a:r>
              <a:rPr lang="en-CA"/>
              <a:t>Second level</a:t>
            </a:r>
          </a:p>
          <a:p>
            <a:pPr lvl="3"/>
            <a:r>
              <a:rPr lang="en-CA"/>
              <a:t>Third level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7160B401-8215-4C3C-9122-1B840CA6138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1999" y="1084193"/>
            <a:ext cx="10591801" cy="78105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39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CA" noProof="0"/>
              <a:t>Page </a:t>
            </a:r>
            <a:r>
              <a:rPr lang="fr-CA" noProof="0" err="1"/>
              <a:t>title</a:t>
            </a:r>
            <a:endParaRPr lang="fr-CA" noProof="0"/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859E83C2-B5F0-474D-AF7D-209F193FB45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Header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01913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720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454747D-AF3C-432E-A80D-FB08C63E8C4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58838" y="1323974"/>
            <a:ext cx="10571162" cy="4772025"/>
          </a:xfrm>
          <a:prstGeom prst="rect">
            <a:avLst/>
          </a:prstGeom>
          <a:ln w="6350">
            <a:solidFill>
              <a:schemeClr val="accent5"/>
            </a:solidFill>
          </a:ln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r-CA"/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65939B53-0CEA-4104-98A9-3DB1FF9D998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Page with image only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80381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834">
          <p15:clr>
            <a:srgbClr val="FBAE40"/>
          </p15:clr>
        </p15:guide>
        <p15:guide id="2" pos="3840">
          <p15:clr>
            <a:srgbClr val="FBAE40"/>
          </p15:clr>
        </p15:guide>
        <p15:guide id="3" pos="720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B983A1D0-3F8A-45D4-85E3-05A07E40790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1999" y="1084193"/>
            <a:ext cx="10591801" cy="78105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39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CA" noProof="0" err="1"/>
              <a:t>Title</a:t>
            </a:r>
            <a:endParaRPr lang="fr-CA" noProof="0"/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61A903A8-0605-43CE-AB84-30CF4E3A53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Header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34241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83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able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61A903A8-0605-43CE-AB84-30CF4E3A53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Header</a:t>
            </a:r>
            <a:endParaRPr lang="fr-CA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0A9F76B-64B4-47E1-A60B-29F09A0D1E33}"/>
              </a:ext>
            </a:extLst>
          </p:cNvPr>
          <p:cNvSpPr/>
          <p:nvPr/>
        </p:nvSpPr>
        <p:spPr>
          <a:xfrm>
            <a:off x="0" y="685800"/>
            <a:ext cx="12192000" cy="457159"/>
          </a:xfrm>
          <a:prstGeom prst="rect">
            <a:avLst/>
          </a:pr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4423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83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ull slide Phot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9353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571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761999" y="1084193"/>
            <a:ext cx="10591801" cy="78105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39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CA" noProof="0"/>
              <a:t>Titre de la page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095201" y="1981200"/>
            <a:ext cx="6258599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spc="26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CA" noProof="0"/>
              <a:t>Sous-titres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761999" y="1981200"/>
            <a:ext cx="4124325" cy="360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fr-CA" noProof="0"/>
              <a:t>Introduction </a:t>
            </a:r>
            <a:r>
              <a:rPr lang="fr-CA" noProof="0" err="1"/>
              <a:t>corrovi</a:t>
            </a:r>
            <a:r>
              <a:rPr lang="fr-CA" noProof="0"/>
              <a:t> der chic </a:t>
            </a:r>
            <a:r>
              <a:rPr lang="fr-CA" noProof="0" err="1"/>
              <a:t>imuscil</a:t>
            </a:r>
            <a:r>
              <a:rPr lang="fr-CA" noProof="0"/>
              <a:t> il </a:t>
            </a:r>
            <a:r>
              <a:rPr lang="fr-CA" noProof="0" err="1"/>
              <a:t>ium</a:t>
            </a:r>
            <a:r>
              <a:rPr lang="fr-CA" noProof="0"/>
              <a:t> </a:t>
            </a:r>
            <a:r>
              <a:rPr lang="fr-CA" noProof="0" err="1"/>
              <a:t>ent</a:t>
            </a:r>
            <a:r>
              <a:rPr lang="fr-CA" noProof="0"/>
              <a:t> </a:t>
            </a:r>
            <a:r>
              <a:rPr lang="fr-CA" noProof="0" err="1"/>
              <a:t>perspel</a:t>
            </a:r>
            <a:r>
              <a:rPr lang="fr-CA" noProof="0"/>
              <a:t> </a:t>
            </a:r>
            <a:r>
              <a:rPr lang="fr-CA" noProof="0" err="1"/>
              <a:t>iquodis</a:t>
            </a:r>
            <a:r>
              <a:rPr lang="fr-CA" noProof="0"/>
              <a:t> </a:t>
            </a:r>
            <a:r>
              <a:rPr lang="fr-CA" noProof="0" err="1"/>
              <a:t>volor</a:t>
            </a:r>
            <a:r>
              <a:rPr lang="fr-CA" noProof="0"/>
              <a:t> </a:t>
            </a:r>
            <a:r>
              <a:rPr lang="fr-CA" noProof="0" err="1"/>
              <a:t>rovi</a:t>
            </a:r>
            <a:r>
              <a:rPr lang="fr-CA" noProof="0"/>
              <a:t> dis </a:t>
            </a:r>
            <a:r>
              <a:rPr lang="fr-CA" noProof="0" err="1"/>
              <a:t>sinverate</a:t>
            </a:r>
            <a:r>
              <a:rPr lang="fr-CA" noProof="0"/>
              <a:t> </a:t>
            </a:r>
            <a:r>
              <a:rPr lang="fr-CA" noProof="0" err="1"/>
              <a:t>nobis</a:t>
            </a:r>
            <a:r>
              <a:rPr lang="fr-CA" noProof="0"/>
              <a:t> </a:t>
            </a:r>
            <a:r>
              <a:rPr lang="fr-CA" noProof="0" err="1"/>
              <a:t>etur</a:t>
            </a:r>
            <a:r>
              <a:rPr lang="fr-CA" noProof="0"/>
              <a:t>, </a:t>
            </a:r>
            <a:r>
              <a:rPr lang="fr-CA" noProof="0" err="1"/>
              <a:t>cuscident</a:t>
            </a:r>
            <a:r>
              <a:rPr lang="fr-CA" noProof="0"/>
              <a:t> </a:t>
            </a:r>
            <a:r>
              <a:rPr lang="fr-CA" noProof="0" err="1"/>
              <a:t>lorem</a:t>
            </a:r>
            <a:r>
              <a:rPr lang="fr-CA" noProof="0"/>
              <a:t> </a:t>
            </a:r>
            <a:r>
              <a:rPr lang="fr-CA" noProof="0" err="1"/>
              <a:t>ipsumstyles</a:t>
            </a:r>
            <a:endParaRPr lang="fr-CA" noProof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103065" y="2514600"/>
            <a:ext cx="6250735" cy="30734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Clr>
                <a:schemeClr val="accent1"/>
              </a:buClr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361950" indent="-180975"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2pPr>
            <a:lvl3pPr marL="449263" indent="-173038">
              <a:buClr>
                <a:schemeClr val="accent2"/>
              </a:buClr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</a:defRPr>
            </a:lvl3pPr>
            <a:lvl4pPr marL="630238" indent="-180975">
              <a:buClr>
                <a:schemeClr val="accent2"/>
              </a:buClr>
              <a:buFont typeface="Arial" panose="020B0604020202020204" pitchFamily="34" charset="0"/>
              <a:buChar char="›"/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797FDD7-2DD6-4C33-A126-1104AB51878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Header</a:t>
            </a:r>
            <a:endParaRPr lang="fr-CA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27725F3-E56A-4AB9-8F1A-9E49A5039A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56789" y="6096000"/>
            <a:ext cx="1656062" cy="171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547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FD3E10A-97F2-4C70-9E99-547B74902CF3}"/>
              </a:ext>
            </a:extLst>
          </p:cNvPr>
          <p:cNvSpPr/>
          <p:nvPr/>
        </p:nvSpPr>
        <p:spPr>
          <a:xfrm>
            <a:off x="0" y="-1"/>
            <a:ext cx="12192000" cy="632827"/>
          </a:xfrm>
          <a:prstGeom prst="rect">
            <a:avLst/>
          </a:pr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EFC92F39-49A4-41DA-9459-5F10D8DA0AA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095201" y="1981200"/>
            <a:ext cx="6258599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spc="26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CA" noProof="0" err="1"/>
              <a:t>Subtitle</a:t>
            </a:r>
            <a:endParaRPr lang="fr-CA" noProof="0"/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8C355510-F86D-4596-AF45-0AE8E6F5360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1999" y="1981200"/>
            <a:ext cx="4124325" cy="360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fr-CA" noProof="0"/>
              <a:t>Introduction </a:t>
            </a:r>
            <a:r>
              <a:rPr lang="fr-CA" noProof="0" err="1"/>
              <a:t>corrovi</a:t>
            </a:r>
            <a:r>
              <a:rPr lang="fr-CA" noProof="0"/>
              <a:t> der chic </a:t>
            </a:r>
            <a:r>
              <a:rPr lang="fr-CA" noProof="0" err="1"/>
              <a:t>imuscil</a:t>
            </a:r>
            <a:r>
              <a:rPr lang="fr-CA" noProof="0"/>
              <a:t> il </a:t>
            </a:r>
            <a:r>
              <a:rPr lang="fr-CA" noProof="0" err="1"/>
              <a:t>ium</a:t>
            </a:r>
            <a:r>
              <a:rPr lang="fr-CA" noProof="0"/>
              <a:t> </a:t>
            </a:r>
            <a:r>
              <a:rPr lang="fr-CA" noProof="0" err="1"/>
              <a:t>ent</a:t>
            </a:r>
            <a:r>
              <a:rPr lang="fr-CA" noProof="0"/>
              <a:t> </a:t>
            </a:r>
            <a:r>
              <a:rPr lang="fr-CA" noProof="0" err="1"/>
              <a:t>perspel</a:t>
            </a:r>
            <a:r>
              <a:rPr lang="fr-CA" noProof="0"/>
              <a:t> </a:t>
            </a:r>
            <a:r>
              <a:rPr lang="fr-CA" noProof="0" err="1"/>
              <a:t>iquodis</a:t>
            </a:r>
            <a:r>
              <a:rPr lang="fr-CA" noProof="0"/>
              <a:t> </a:t>
            </a:r>
            <a:r>
              <a:rPr lang="fr-CA" noProof="0" err="1"/>
              <a:t>volor</a:t>
            </a:r>
            <a:r>
              <a:rPr lang="fr-CA" noProof="0"/>
              <a:t> </a:t>
            </a:r>
            <a:r>
              <a:rPr lang="fr-CA" noProof="0" err="1"/>
              <a:t>rovi</a:t>
            </a:r>
            <a:r>
              <a:rPr lang="fr-CA" noProof="0"/>
              <a:t> dis </a:t>
            </a:r>
            <a:r>
              <a:rPr lang="fr-CA" noProof="0" err="1"/>
              <a:t>sinverate</a:t>
            </a:r>
            <a:r>
              <a:rPr lang="fr-CA" noProof="0"/>
              <a:t> </a:t>
            </a:r>
            <a:r>
              <a:rPr lang="fr-CA" noProof="0" err="1"/>
              <a:t>nobis</a:t>
            </a:r>
            <a:r>
              <a:rPr lang="fr-CA" noProof="0"/>
              <a:t> </a:t>
            </a:r>
            <a:r>
              <a:rPr lang="fr-CA" noProof="0" err="1"/>
              <a:t>etur</a:t>
            </a:r>
            <a:r>
              <a:rPr lang="fr-CA" noProof="0"/>
              <a:t>, </a:t>
            </a:r>
            <a:r>
              <a:rPr lang="fr-CA" noProof="0" err="1"/>
              <a:t>cuscident</a:t>
            </a:r>
            <a:r>
              <a:rPr lang="fr-CA" noProof="0"/>
              <a:t> </a:t>
            </a:r>
            <a:r>
              <a:rPr lang="fr-CA" noProof="0" err="1"/>
              <a:t>lorem</a:t>
            </a:r>
            <a:r>
              <a:rPr lang="fr-CA" noProof="0"/>
              <a:t> </a:t>
            </a:r>
            <a:r>
              <a:rPr lang="fr-CA" noProof="0" err="1"/>
              <a:t>ipsumstyles</a:t>
            </a:r>
            <a:endParaRPr lang="fr-CA" noProof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D7B20AD-2315-4557-BC81-E20C228BF3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03065" y="2514600"/>
            <a:ext cx="6250735" cy="30734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Clr>
                <a:schemeClr val="accent1"/>
              </a:buClr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361950" indent="-180975"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2pPr>
            <a:lvl3pPr marL="449263" indent="-173038">
              <a:buClr>
                <a:schemeClr val="accent2"/>
              </a:buClr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</a:defRPr>
            </a:lvl3pPr>
            <a:lvl4pPr marL="630238" indent="-180975">
              <a:buClr>
                <a:schemeClr val="accent2"/>
              </a:buClr>
              <a:buFont typeface="Arial" panose="020B0604020202020204" pitchFamily="34" charset="0"/>
              <a:buChar char="›"/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</a:lstStyle>
          <a:p>
            <a:pPr lvl="0"/>
            <a:r>
              <a:rPr lang="en-CA"/>
              <a:t>Your text here</a:t>
            </a:r>
          </a:p>
          <a:p>
            <a:pPr lvl="1"/>
            <a:r>
              <a:rPr lang="en-CA"/>
              <a:t>First level</a:t>
            </a:r>
          </a:p>
          <a:p>
            <a:pPr lvl="2"/>
            <a:r>
              <a:rPr lang="en-CA"/>
              <a:t>Second level</a:t>
            </a:r>
          </a:p>
          <a:p>
            <a:pPr lvl="3"/>
            <a:r>
              <a:rPr lang="en-CA"/>
              <a:t>Third level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5B53EAF-2720-4B6D-901F-933760175E79}"/>
              </a:ext>
            </a:extLst>
          </p:cNvPr>
          <p:cNvSpPr/>
          <p:nvPr/>
        </p:nvSpPr>
        <p:spPr>
          <a:xfrm>
            <a:off x="5941265" y="840519"/>
            <a:ext cx="6250735" cy="993853"/>
          </a:xfrm>
          <a:prstGeom prst="rect">
            <a:avLst/>
          </a:pr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8D56EE38-C883-4ECE-BBD5-54050EFDD6B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1999" y="1084193"/>
            <a:ext cx="10591801" cy="78105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39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CA" noProof="0"/>
              <a:t>Page </a:t>
            </a:r>
            <a:r>
              <a:rPr lang="fr-CA" noProof="0" err="1"/>
              <a:t>title</a:t>
            </a:r>
            <a:endParaRPr lang="fr-CA" noProof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96F2EAF-7645-43BE-8199-7B2634B37B04}"/>
              </a:ext>
            </a:extLst>
          </p:cNvPr>
          <p:cNvGrpSpPr/>
          <p:nvPr/>
        </p:nvGrpSpPr>
        <p:grpSpPr>
          <a:xfrm>
            <a:off x="839903" y="866809"/>
            <a:ext cx="533401" cy="152780"/>
            <a:chOff x="761999" y="-1198805"/>
            <a:chExt cx="1707295" cy="489013"/>
          </a:xfrm>
        </p:grpSpPr>
        <p:sp>
          <p:nvSpPr>
            <p:cNvPr id="4" name="Circle: Hollow 3">
              <a:extLst>
                <a:ext uri="{FF2B5EF4-FFF2-40B4-BE49-F238E27FC236}">
                  <a16:creationId xmlns:a16="http://schemas.microsoft.com/office/drawing/2014/main" id="{6DF35B93-397E-4FD1-95FF-F757FEE1A302}"/>
                </a:ext>
              </a:extLst>
            </p:cNvPr>
            <p:cNvSpPr/>
            <p:nvPr/>
          </p:nvSpPr>
          <p:spPr>
            <a:xfrm>
              <a:off x="761999" y="-1198804"/>
              <a:ext cx="488093" cy="488093"/>
            </a:xfrm>
            <a:prstGeom prst="donut">
              <a:avLst>
                <a:gd name="adj" fmla="val 14499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l"/>
              <a:endParaRPr lang="fr-CA"/>
            </a:p>
          </p:txBody>
        </p:sp>
        <p:sp>
          <p:nvSpPr>
            <p:cNvPr id="6" name="Circle: Hollow 5">
              <a:extLst>
                <a:ext uri="{FF2B5EF4-FFF2-40B4-BE49-F238E27FC236}">
                  <a16:creationId xmlns:a16="http://schemas.microsoft.com/office/drawing/2014/main" id="{AE14E9F2-A38A-4AA4-974E-0DA11ABB702F}"/>
                </a:ext>
              </a:extLst>
            </p:cNvPr>
            <p:cNvSpPr/>
            <p:nvPr/>
          </p:nvSpPr>
          <p:spPr>
            <a:xfrm>
              <a:off x="1371600" y="-1197885"/>
              <a:ext cx="488093" cy="488093"/>
            </a:xfrm>
            <a:prstGeom prst="donut">
              <a:avLst>
                <a:gd name="adj" fmla="val 14499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l"/>
              <a:endParaRPr lang="fr-CA"/>
            </a:p>
          </p:txBody>
        </p:sp>
        <p:sp>
          <p:nvSpPr>
            <p:cNvPr id="7" name="Circle: Hollow 6">
              <a:extLst>
                <a:ext uri="{FF2B5EF4-FFF2-40B4-BE49-F238E27FC236}">
                  <a16:creationId xmlns:a16="http://schemas.microsoft.com/office/drawing/2014/main" id="{E3700CAF-50F8-4A6C-9B56-D8C88EAFA01F}"/>
                </a:ext>
              </a:extLst>
            </p:cNvPr>
            <p:cNvSpPr/>
            <p:nvPr/>
          </p:nvSpPr>
          <p:spPr>
            <a:xfrm>
              <a:off x="1981201" y="-1198805"/>
              <a:ext cx="488093" cy="488093"/>
            </a:xfrm>
            <a:prstGeom prst="donut">
              <a:avLst>
                <a:gd name="adj" fmla="val 14499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l"/>
              <a:endParaRPr lang="fr-CA"/>
            </a:p>
          </p:txBody>
        </p:sp>
      </p:grp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844D8A35-F150-4F63-9B95-2D7C938108D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Header</a:t>
            </a:r>
            <a:endParaRPr lang="fr-CA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17AFCF7-ADA4-4F9E-8594-005E021BCB40}"/>
              </a:ext>
            </a:extLst>
          </p:cNvPr>
          <p:cNvSpPr/>
          <p:nvPr/>
        </p:nvSpPr>
        <p:spPr>
          <a:xfrm>
            <a:off x="-4448" y="6600095"/>
            <a:ext cx="12192000" cy="257905"/>
          </a:xfrm>
          <a:prstGeom prst="rect">
            <a:avLst/>
          </a:pr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CC29775-ED28-44A7-AC2A-E1EA38BE126B}"/>
              </a:ext>
            </a:extLst>
          </p:cNvPr>
          <p:cNvSpPr/>
          <p:nvPr/>
        </p:nvSpPr>
        <p:spPr>
          <a:xfrm>
            <a:off x="-4448" y="6675279"/>
            <a:ext cx="12196448" cy="182721"/>
          </a:xfrm>
          <a:prstGeom prst="rect">
            <a:avLst/>
          </a:prstGeom>
          <a:solidFill>
            <a:schemeClr val="tx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62305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454747D-AF3C-432E-A80D-FB08C63E8C4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1" y="2047461"/>
            <a:ext cx="5257388" cy="3606800"/>
          </a:xfrm>
          <a:prstGeom prst="rect">
            <a:avLst/>
          </a:prstGeom>
          <a:ln w="6350">
            <a:solidFill>
              <a:schemeClr val="accent5"/>
            </a:solidFill>
          </a:ln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r-CA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B69C1982-0F3D-404E-AA9C-65645333D80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1999" y="1084193"/>
            <a:ext cx="10591801" cy="78105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39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CA" noProof="0"/>
              <a:t>Page </a:t>
            </a:r>
            <a:r>
              <a:rPr lang="fr-CA" noProof="0" err="1"/>
              <a:t>title</a:t>
            </a:r>
            <a:endParaRPr lang="fr-CA" noProof="0"/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6A41B06D-0681-4A5D-AE60-5360182CF29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1999" y="2047461"/>
            <a:ext cx="5257387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spc="26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CA" noProof="0" err="1"/>
              <a:t>Subtitle</a:t>
            </a:r>
            <a:endParaRPr lang="fr-CA" noProof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FA522D9-F493-483F-8CF1-BCDAD8D7F25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62413" y="2580861"/>
            <a:ext cx="5257387" cy="30734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Clr>
                <a:schemeClr val="accent1"/>
              </a:buClr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361950" indent="-180975"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2pPr>
            <a:lvl3pPr marL="449263" indent="-173038">
              <a:buClr>
                <a:schemeClr val="accent2"/>
              </a:buClr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</a:defRPr>
            </a:lvl3pPr>
            <a:lvl4pPr marL="630238" indent="-180975">
              <a:buClr>
                <a:schemeClr val="accent2"/>
              </a:buClr>
              <a:buFont typeface="Arial" panose="020B0604020202020204" pitchFamily="34" charset="0"/>
              <a:buChar char="›"/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</a:lstStyle>
          <a:p>
            <a:pPr lvl="0"/>
            <a:r>
              <a:rPr lang="fr-CA" noProof="0" err="1"/>
              <a:t>Your</a:t>
            </a:r>
            <a:r>
              <a:rPr lang="fr-CA" noProof="0"/>
              <a:t> </a:t>
            </a:r>
            <a:r>
              <a:rPr lang="fr-CA" noProof="0" err="1"/>
              <a:t>text</a:t>
            </a:r>
            <a:r>
              <a:rPr lang="fr-CA" noProof="0"/>
              <a:t> </a:t>
            </a:r>
            <a:r>
              <a:rPr lang="fr-CA" noProof="0" err="1"/>
              <a:t>here</a:t>
            </a:r>
            <a:endParaRPr lang="fr-CA" noProof="0"/>
          </a:p>
          <a:p>
            <a:pPr lvl="1"/>
            <a:r>
              <a:rPr lang="fr-CA" noProof="0"/>
              <a:t>First </a:t>
            </a:r>
            <a:r>
              <a:rPr lang="fr-CA" noProof="0" err="1"/>
              <a:t>level</a:t>
            </a:r>
            <a:endParaRPr lang="fr-CA" noProof="0"/>
          </a:p>
          <a:p>
            <a:pPr lvl="2"/>
            <a:r>
              <a:rPr lang="fr-CA" noProof="0"/>
              <a:t>Second </a:t>
            </a:r>
            <a:r>
              <a:rPr lang="fr-CA" noProof="0" err="1"/>
              <a:t>level</a:t>
            </a:r>
            <a:endParaRPr lang="fr-CA" noProof="0"/>
          </a:p>
          <a:p>
            <a:pPr lvl="3"/>
            <a:r>
              <a:rPr lang="fr-CA" noProof="0" err="1"/>
              <a:t>Third</a:t>
            </a:r>
            <a:r>
              <a:rPr lang="fr-CA" noProof="0"/>
              <a:t> </a:t>
            </a:r>
            <a:r>
              <a:rPr lang="fr-CA" noProof="0" err="1"/>
              <a:t>level</a:t>
            </a:r>
            <a:endParaRPr lang="fr-CA" noProof="0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6CF317D-4F23-4B4A-BE03-6650DDE260B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r-CA"/>
              <a:t>Page </a:t>
            </a:r>
            <a:r>
              <a:rPr lang="fr-CA" err="1"/>
              <a:t>with</a:t>
            </a:r>
            <a:r>
              <a:rPr lang="fr-CA"/>
              <a:t> </a:t>
            </a:r>
            <a:r>
              <a:rPr lang="fr-CA" err="1"/>
              <a:t>text</a:t>
            </a:r>
            <a:r>
              <a:rPr lang="fr-CA"/>
              <a:t> and image</a:t>
            </a:r>
          </a:p>
        </p:txBody>
      </p:sp>
    </p:spTree>
    <p:extLst>
      <p:ext uri="{BB962C8B-B14F-4D97-AF65-F5344CB8AC3E}">
        <p14:creationId xmlns:p14="http://schemas.microsoft.com/office/powerpoint/2010/main" val="3711685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834">
          <p15:clr>
            <a:srgbClr val="FBAE40"/>
          </p15:clr>
        </p15:guide>
        <p15:guide id="2" pos="3840">
          <p15:clr>
            <a:srgbClr val="FBAE40"/>
          </p15:clr>
        </p15:guide>
        <p15:guide id="3" pos="720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761999" y="2047461"/>
            <a:ext cx="10591801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spc="26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CA" noProof="0" err="1"/>
              <a:t>Subtitle</a:t>
            </a:r>
            <a:endParaRPr lang="fr-CA" noProof="0"/>
          </a:p>
        </p:txBody>
      </p:sp>
      <p:sp>
        <p:nvSpPr>
          <p:cNvPr id="8" name="Content Placeholder 2"/>
          <p:cNvSpPr>
            <a:spLocks noGrp="1"/>
          </p:cNvSpPr>
          <p:nvPr>
            <p:ph idx="1" hasCustomPrompt="1"/>
          </p:nvPr>
        </p:nvSpPr>
        <p:spPr>
          <a:xfrm>
            <a:off x="761999" y="2590800"/>
            <a:ext cx="10591801" cy="30734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Clr>
                <a:schemeClr val="accent1"/>
              </a:buClr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361950" indent="-180975"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2pPr>
            <a:lvl3pPr marL="449263" indent="-173038">
              <a:buClr>
                <a:schemeClr val="accent2"/>
              </a:buClr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</a:defRPr>
            </a:lvl3pPr>
            <a:lvl4pPr marL="630238" indent="-180975">
              <a:buClr>
                <a:schemeClr val="accent2"/>
              </a:buClr>
              <a:buFont typeface="Arial" panose="020B0604020202020204" pitchFamily="34" charset="0"/>
              <a:buChar char="›"/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</a:lstStyle>
          <a:p>
            <a:pPr lvl="0"/>
            <a:r>
              <a:rPr lang="fr-CA" noProof="0" err="1"/>
              <a:t>Your</a:t>
            </a:r>
            <a:r>
              <a:rPr lang="fr-CA" noProof="0"/>
              <a:t> </a:t>
            </a:r>
            <a:r>
              <a:rPr lang="fr-CA" noProof="0" err="1"/>
              <a:t>text</a:t>
            </a:r>
            <a:r>
              <a:rPr lang="fr-CA" noProof="0"/>
              <a:t> </a:t>
            </a:r>
            <a:r>
              <a:rPr lang="fr-CA" noProof="0" err="1"/>
              <a:t>here</a:t>
            </a:r>
            <a:endParaRPr lang="fr-CA" noProof="0"/>
          </a:p>
          <a:p>
            <a:pPr lvl="1"/>
            <a:r>
              <a:rPr lang="fr-CA" noProof="0"/>
              <a:t>First </a:t>
            </a:r>
            <a:r>
              <a:rPr lang="fr-CA" noProof="0" err="1"/>
              <a:t>level</a:t>
            </a:r>
            <a:endParaRPr lang="fr-CA" noProof="0"/>
          </a:p>
          <a:p>
            <a:pPr lvl="2"/>
            <a:r>
              <a:rPr lang="fr-CA" noProof="0"/>
              <a:t>Second </a:t>
            </a:r>
            <a:r>
              <a:rPr lang="fr-CA" noProof="0" err="1"/>
              <a:t>level</a:t>
            </a:r>
            <a:endParaRPr lang="fr-CA" noProof="0"/>
          </a:p>
          <a:p>
            <a:pPr lvl="3"/>
            <a:r>
              <a:rPr lang="fr-CA" noProof="0" err="1"/>
              <a:t>Third</a:t>
            </a:r>
            <a:r>
              <a:rPr lang="fr-CA" noProof="0"/>
              <a:t> </a:t>
            </a:r>
            <a:r>
              <a:rPr lang="fr-CA" noProof="0" err="1"/>
              <a:t>level</a:t>
            </a:r>
            <a:endParaRPr lang="fr-CA" noProof="0"/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618657BB-379A-431F-AB0D-D9D6749A12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1999" y="1084193"/>
            <a:ext cx="10591801" cy="78105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39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CA" noProof="0"/>
              <a:t>Page </a:t>
            </a:r>
            <a:r>
              <a:rPr lang="fr-CA" noProof="0" err="1"/>
              <a:t>title</a:t>
            </a:r>
            <a:endParaRPr lang="fr-CA" noProof="0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E809F838-9C82-4235-AB70-DDF1E46C99A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Header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15476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834">
          <p15:clr>
            <a:srgbClr val="FBAE40"/>
          </p15:clr>
        </p15:guide>
        <p15:guide id="2" pos="3840">
          <p15:clr>
            <a:srgbClr val="FBAE40"/>
          </p15:clr>
        </p15:guide>
        <p15:guide id="3" pos="720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 hasCustomPrompt="1"/>
          </p:nvPr>
        </p:nvSpPr>
        <p:spPr>
          <a:xfrm>
            <a:off x="761999" y="1981200"/>
            <a:ext cx="10591801" cy="3886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Clr>
                <a:schemeClr val="accent1"/>
              </a:buClr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</a:defRPr>
            </a:lvl1pPr>
            <a:lvl2pPr marL="361950" indent="-180975"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 marL="449263" indent="-173038">
              <a:buClr>
                <a:schemeClr val="accent2"/>
              </a:buClr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</a:defRPr>
            </a:lvl3pPr>
            <a:lvl4pPr marL="630238" indent="-180975">
              <a:buClr>
                <a:schemeClr val="accent2"/>
              </a:buClr>
              <a:buFont typeface="Arial" panose="020B0604020202020204" pitchFamily="34" charset="0"/>
              <a:buChar char="›"/>
              <a:defRPr sz="2000">
                <a:solidFill>
                  <a:schemeClr val="tx1"/>
                </a:solidFill>
              </a:defRPr>
            </a:lvl4pPr>
            <a:lvl5pPr>
              <a:defRPr sz="1800"/>
            </a:lvl5pPr>
          </a:lstStyle>
          <a:p>
            <a:pPr lvl="0"/>
            <a:r>
              <a:rPr lang="en-CA"/>
              <a:t>Your text here</a:t>
            </a:r>
          </a:p>
          <a:p>
            <a:pPr lvl="1"/>
            <a:r>
              <a:rPr lang="en-CA"/>
              <a:t>First level</a:t>
            </a:r>
          </a:p>
          <a:p>
            <a:pPr lvl="2"/>
            <a:r>
              <a:rPr lang="en-CA"/>
              <a:t>Second level</a:t>
            </a:r>
          </a:p>
          <a:p>
            <a:pPr lvl="3"/>
            <a:r>
              <a:rPr lang="en-CA"/>
              <a:t>Third level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7160B401-8215-4C3C-9122-1B840CA6138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1999" y="1084193"/>
            <a:ext cx="10591801" cy="78105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39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CA" noProof="0"/>
              <a:t>Page </a:t>
            </a:r>
            <a:r>
              <a:rPr lang="fr-CA" noProof="0" err="1"/>
              <a:t>title</a:t>
            </a:r>
            <a:endParaRPr lang="fr-CA" noProof="0"/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859E83C2-B5F0-474D-AF7D-209F193FB45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Header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81867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72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454747D-AF3C-432E-A80D-FB08C63E8C4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58838" y="1323974"/>
            <a:ext cx="10571162" cy="4772025"/>
          </a:xfrm>
          <a:prstGeom prst="rect">
            <a:avLst/>
          </a:prstGeom>
          <a:ln w="6350">
            <a:solidFill>
              <a:schemeClr val="accent5"/>
            </a:solidFill>
          </a:ln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r-CA"/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65939B53-0CEA-4104-98A9-3DB1FF9D998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Page with image only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01755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834">
          <p15:clr>
            <a:srgbClr val="FBAE40"/>
          </p15:clr>
        </p15:guide>
        <p15:guide id="2" pos="3840">
          <p15:clr>
            <a:srgbClr val="FBAE40"/>
          </p15:clr>
        </p15:guide>
        <p15:guide id="3" pos="72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B983A1D0-3F8A-45D4-85E3-05A07E40790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1999" y="1084193"/>
            <a:ext cx="10591801" cy="78105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39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CA" noProof="0" err="1"/>
              <a:t>Title</a:t>
            </a:r>
            <a:endParaRPr lang="fr-CA" noProof="0"/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61A903A8-0605-43CE-AB84-30CF4E3A53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Header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95142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83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7040" y="5867400"/>
            <a:ext cx="12192000" cy="99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TextBox 6"/>
          <p:cNvSpPr txBox="1"/>
          <p:nvPr/>
        </p:nvSpPr>
        <p:spPr>
          <a:xfrm>
            <a:off x="11485360" y="6596390"/>
            <a:ext cx="609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B59E99DB-A4F6-4653-B15D-66F7E06784F6}" type="slidenum">
              <a:rPr lang="en-CA" sz="105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CA" sz="1050" b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13093EB-E873-41DB-AD5B-92863411C319}"/>
              </a:ext>
            </a:extLst>
          </p:cNvPr>
          <p:cNvSpPr/>
          <p:nvPr/>
        </p:nvSpPr>
        <p:spPr>
          <a:xfrm>
            <a:off x="-4448" y="6600095"/>
            <a:ext cx="12192000" cy="257905"/>
          </a:xfrm>
          <a:prstGeom prst="rect">
            <a:avLst/>
          </a:pr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1E42C25-B209-4E13-81A4-78B5201144D7}"/>
              </a:ext>
            </a:extLst>
          </p:cNvPr>
          <p:cNvSpPr/>
          <p:nvPr/>
        </p:nvSpPr>
        <p:spPr>
          <a:xfrm>
            <a:off x="-4448" y="6675279"/>
            <a:ext cx="12196448" cy="182721"/>
          </a:xfrm>
          <a:prstGeom prst="rect">
            <a:avLst/>
          </a:prstGeom>
          <a:solidFill>
            <a:schemeClr val="tx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A8B547D-3E7D-4163-91F8-0FB17DC2DE27}"/>
              </a:ext>
            </a:extLst>
          </p:cNvPr>
          <p:cNvSpPr/>
          <p:nvPr/>
        </p:nvSpPr>
        <p:spPr>
          <a:xfrm>
            <a:off x="0" y="-1"/>
            <a:ext cx="12192000" cy="632827"/>
          </a:xfrm>
          <a:prstGeom prst="rect">
            <a:avLst/>
          </a:pr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F36041F-C24B-4F30-B5BB-BB99B0CC2462}"/>
              </a:ext>
            </a:extLst>
          </p:cNvPr>
          <p:cNvGrpSpPr/>
          <p:nvPr/>
        </p:nvGrpSpPr>
        <p:grpSpPr>
          <a:xfrm>
            <a:off x="839903" y="866809"/>
            <a:ext cx="533401" cy="152780"/>
            <a:chOff x="761999" y="-1198805"/>
            <a:chExt cx="1707295" cy="489013"/>
          </a:xfrm>
        </p:grpSpPr>
        <p:sp>
          <p:nvSpPr>
            <p:cNvPr id="21" name="Circle: Hollow 20">
              <a:extLst>
                <a:ext uri="{FF2B5EF4-FFF2-40B4-BE49-F238E27FC236}">
                  <a16:creationId xmlns:a16="http://schemas.microsoft.com/office/drawing/2014/main" id="{A618AD0C-13B8-439E-9D63-F9E8A644F0AE}"/>
                </a:ext>
              </a:extLst>
            </p:cNvPr>
            <p:cNvSpPr/>
            <p:nvPr/>
          </p:nvSpPr>
          <p:spPr>
            <a:xfrm>
              <a:off x="761999" y="-1198804"/>
              <a:ext cx="488093" cy="488093"/>
            </a:xfrm>
            <a:prstGeom prst="donut">
              <a:avLst>
                <a:gd name="adj" fmla="val 14499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l"/>
              <a:endParaRPr lang="fr-CA"/>
            </a:p>
          </p:txBody>
        </p:sp>
        <p:sp>
          <p:nvSpPr>
            <p:cNvPr id="22" name="Circle: Hollow 21">
              <a:extLst>
                <a:ext uri="{FF2B5EF4-FFF2-40B4-BE49-F238E27FC236}">
                  <a16:creationId xmlns:a16="http://schemas.microsoft.com/office/drawing/2014/main" id="{59870B44-0D87-4FEC-85B0-B7CA4389D5CC}"/>
                </a:ext>
              </a:extLst>
            </p:cNvPr>
            <p:cNvSpPr/>
            <p:nvPr/>
          </p:nvSpPr>
          <p:spPr>
            <a:xfrm>
              <a:off x="1371600" y="-1197885"/>
              <a:ext cx="488093" cy="488093"/>
            </a:xfrm>
            <a:prstGeom prst="donut">
              <a:avLst>
                <a:gd name="adj" fmla="val 14499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l"/>
              <a:endParaRPr lang="fr-CA"/>
            </a:p>
          </p:txBody>
        </p:sp>
        <p:sp>
          <p:nvSpPr>
            <p:cNvPr id="23" name="Circle: Hollow 22">
              <a:extLst>
                <a:ext uri="{FF2B5EF4-FFF2-40B4-BE49-F238E27FC236}">
                  <a16:creationId xmlns:a16="http://schemas.microsoft.com/office/drawing/2014/main" id="{B412177B-985D-4BE6-A3CE-C352C4578A0C}"/>
                </a:ext>
              </a:extLst>
            </p:cNvPr>
            <p:cNvSpPr/>
            <p:nvPr/>
          </p:nvSpPr>
          <p:spPr>
            <a:xfrm>
              <a:off x="1981201" y="-1198805"/>
              <a:ext cx="488093" cy="488093"/>
            </a:xfrm>
            <a:prstGeom prst="donut">
              <a:avLst>
                <a:gd name="adj" fmla="val 14499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l"/>
              <a:endParaRPr lang="fr-CA"/>
            </a:p>
          </p:txBody>
        </p:sp>
      </p:grpSp>
    </p:spTree>
    <p:extLst>
      <p:ext uri="{BB962C8B-B14F-4D97-AF65-F5344CB8AC3E}">
        <p14:creationId xmlns:p14="http://schemas.microsoft.com/office/powerpoint/2010/main" val="236420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1400" b="1" kern="1200" spc="190" baseline="0">
          <a:solidFill>
            <a:srgbClr val="979797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12">
          <p15:clr>
            <a:srgbClr val="F26B43"/>
          </p15:clr>
        </p15:guide>
        <p15:guide id="2" pos="3840">
          <p15:clr>
            <a:srgbClr val="F26B43"/>
          </p15:clr>
        </p15:guide>
        <p15:guide id="3" pos="288">
          <p15:clr>
            <a:srgbClr val="F26B43"/>
          </p15:clr>
        </p15:guide>
        <p15:guide id="4" pos="7392">
          <p15:clr>
            <a:srgbClr val="F26B43"/>
          </p15:clr>
        </p15:guide>
        <p15:guide id="5" pos="3329">
          <p15:clr>
            <a:srgbClr val="F26B43"/>
          </p15:clr>
        </p15:guide>
        <p15:guide id="6" pos="54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7040" y="5867400"/>
            <a:ext cx="12192000" cy="99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TextBox 6"/>
          <p:cNvSpPr txBox="1"/>
          <p:nvPr/>
        </p:nvSpPr>
        <p:spPr>
          <a:xfrm>
            <a:off x="11485360" y="6596390"/>
            <a:ext cx="609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B59E99DB-A4F6-4653-B15D-66F7E06784F6}" type="slidenum">
              <a:rPr lang="en-CA" sz="105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CA" sz="1050" b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13093EB-E873-41DB-AD5B-92863411C319}"/>
              </a:ext>
            </a:extLst>
          </p:cNvPr>
          <p:cNvSpPr/>
          <p:nvPr/>
        </p:nvSpPr>
        <p:spPr>
          <a:xfrm>
            <a:off x="-4448" y="6600095"/>
            <a:ext cx="12192000" cy="257905"/>
          </a:xfrm>
          <a:prstGeom prst="rect">
            <a:avLst/>
          </a:pr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1E42C25-B209-4E13-81A4-78B5201144D7}"/>
              </a:ext>
            </a:extLst>
          </p:cNvPr>
          <p:cNvSpPr/>
          <p:nvPr/>
        </p:nvSpPr>
        <p:spPr>
          <a:xfrm>
            <a:off x="-4448" y="6675279"/>
            <a:ext cx="12196448" cy="182721"/>
          </a:xfrm>
          <a:prstGeom prst="rect">
            <a:avLst/>
          </a:prstGeom>
          <a:solidFill>
            <a:schemeClr val="tx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A8B547D-3E7D-4163-91F8-0FB17DC2DE27}"/>
              </a:ext>
            </a:extLst>
          </p:cNvPr>
          <p:cNvSpPr/>
          <p:nvPr/>
        </p:nvSpPr>
        <p:spPr>
          <a:xfrm>
            <a:off x="0" y="-1"/>
            <a:ext cx="12192000" cy="632827"/>
          </a:xfrm>
          <a:prstGeom prst="rect">
            <a:avLst/>
          </a:pr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F36041F-C24B-4F30-B5BB-BB99B0CC2462}"/>
              </a:ext>
            </a:extLst>
          </p:cNvPr>
          <p:cNvGrpSpPr/>
          <p:nvPr/>
        </p:nvGrpSpPr>
        <p:grpSpPr>
          <a:xfrm>
            <a:off x="839903" y="866809"/>
            <a:ext cx="533401" cy="152780"/>
            <a:chOff x="761999" y="-1198805"/>
            <a:chExt cx="1707295" cy="489013"/>
          </a:xfrm>
        </p:grpSpPr>
        <p:sp>
          <p:nvSpPr>
            <p:cNvPr id="21" name="Circle: Hollow 20">
              <a:extLst>
                <a:ext uri="{FF2B5EF4-FFF2-40B4-BE49-F238E27FC236}">
                  <a16:creationId xmlns:a16="http://schemas.microsoft.com/office/drawing/2014/main" id="{A618AD0C-13B8-439E-9D63-F9E8A644F0AE}"/>
                </a:ext>
              </a:extLst>
            </p:cNvPr>
            <p:cNvSpPr/>
            <p:nvPr/>
          </p:nvSpPr>
          <p:spPr>
            <a:xfrm>
              <a:off x="761999" y="-1198804"/>
              <a:ext cx="488093" cy="488093"/>
            </a:xfrm>
            <a:prstGeom prst="donut">
              <a:avLst>
                <a:gd name="adj" fmla="val 14499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l"/>
              <a:endParaRPr lang="fr-CA"/>
            </a:p>
          </p:txBody>
        </p:sp>
        <p:sp>
          <p:nvSpPr>
            <p:cNvPr id="22" name="Circle: Hollow 21">
              <a:extLst>
                <a:ext uri="{FF2B5EF4-FFF2-40B4-BE49-F238E27FC236}">
                  <a16:creationId xmlns:a16="http://schemas.microsoft.com/office/drawing/2014/main" id="{59870B44-0D87-4FEC-85B0-B7CA4389D5CC}"/>
                </a:ext>
              </a:extLst>
            </p:cNvPr>
            <p:cNvSpPr/>
            <p:nvPr/>
          </p:nvSpPr>
          <p:spPr>
            <a:xfrm>
              <a:off x="1371600" y="-1197885"/>
              <a:ext cx="488093" cy="488093"/>
            </a:xfrm>
            <a:prstGeom prst="donut">
              <a:avLst>
                <a:gd name="adj" fmla="val 14499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l"/>
              <a:endParaRPr lang="fr-CA"/>
            </a:p>
          </p:txBody>
        </p:sp>
        <p:sp>
          <p:nvSpPr>
            <p:cNvPr id="23" name="Circle: Hollow 22">
              <a:extLst>
                <a:ext uri="{FF2B5EF4-FFF2-40B4-BE49-F238E27FC236}">
                  <a16:creationId xmlns:a16="http://schemas.microsoft.com/office/drawing/2014/main" id="{B412177B-985D-4BE6-A3CE-C352C4578A0C}"/>
                </a:ext>
              </a:extLst>
            </p:cNvPr>
            <p:cNvSpPr/>
            <p:nvPr/>
          </p:nvSpPr>
          <p:spPr>
            <a:xfrm>
              <a:off x="1981201" y="-1198805"/>
              <a:ext cx="488093" cy="488093"/>
            </a:xfrm>
            <a:prstGeom prst="donut">
              <a:avLst>
                <a:gd name="adj" fmla="val 14499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l"/>
              <a:endParaRPr lang="fr-CA"/>
            </a:p>
          </p:txBody>
        </p:sp>
      </p:grpSp>
    </p:spTree>
    <p:extLst>
      <p:ext uri="{BB962C8B-B14F-4D97-AF65-F5344CB8AC3E}">
        <p14:creationId xmlns:p14="http://schemas.microsoft.com/office/powerpoint/2010/main" val="3117658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1400" b="1" kern="1200" spc="190" baseline="0">
          <a:solidFill>
            <a:srgbClr val="979797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12">
          <p15:clr>
            <a:srgbClr val="F26B43"/>
          </p15:clr>
        </p15:guide>
        <p15:guide id="2" pos="3840">
          <p15:clr>
            <a:srgbClr val="F26B43"/>
          </p15:clr>
        </p15:guide>
        <p15:guide id="3" pos="288">
          <p15:clr>
            <a:srgbClr val="F26B43"/>
          </p15:clr>
        </p15:guide>
        <p15:guide id="4" pos="7392">
          <p15:clr>
            <a:srgbClr val="F26B43"/>
          </p15:clr>
        </p15:guide>
        <p15:guide id="5" pos="3329">
          <p15:clr>
            <a:srgbClr val="F26B43"/>
          </p15:clr>
        </p15:guide>
        <p15:guide id="6" pos="54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14.xml"/><Relationship Id="rId13" Type="http://schemas.openxmlformats.org/officeDocument/2006/relationships/slideLayout" Target="../slideLayouts/slideLayout13.xml"/><Relationship Id="rId3" Type="http://schemas.openxmlformats.org/officeDocument/2006/relationships/tags" Target="../tags/tag9.xml"/><Relationship Id="rId7" Type="http://schemas.openxmlformats.org/officeDocument/2006/relationships/tags" Target="../tags/tag13.xml"/><Relationship Id="rId12" Type="http://schemas.openxmlformats.org/officeDocument/2006/relationships/tags" Target="../tags/tag18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11" Type="http://schemas.openxmlformats.org/officeDocument/2006/relationships/tags" Target="../tags/tag17.xml"/><Relationship Id="rId5" Type="http://schemas.openxmlformats.org/officeDocument/2006/relationships/tags" Target="../tags/tag11.xml"/><Relationship Id="rId15" Type="http://schemas.openxmlformats.org/officeDocument/2006/relationships/image" Target="../media/image6.png"/><Relationship Id="rId10" Type="http://schemas.openxmlformats.org/officeDocument/2006/relationships/tags" Target="../tags/tag16.xml"/><Relationship Id="rId4" Type="http://schemas.openxmlformats.org/officeDocument/2006/relationships/tags" Target="../tags/tag10.xml"/><Relationship Id="rId9" Type="http://schemas.openxmlformats.org/officeDocument/2006/relationships/tags" Target="../tags/tag15.xml"/><Relationship Id="rId14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26.xml"/><Relationship Id="rId13" Type="http://schemas.openxmlformats.org/officeDocument/2006/relationships/tags" Target="../tags/tag31.xml"/><Relationship Id="rId3" Type="http://schemas.openxmlformats.org/officeDocument/2006/relationships/tags" Target="../tags/tag21.xml"/><Relationship Id="rId7" Type="http://schemas.openxmlformats.org/officeDocument/2006/relationships/tags" Target="../tags/tag25.xml"/><Relationship Id="rId12" Type="http://schemas.openxmlformats.org/officeDocument/2006/relationships/tags" Target="../tags/tag30.xml"/><Relationship Id="rId2" Type="http://schemas.openxmlformats.org/officeDocument/2006/relationships/tags" Target="../tags/tag20.xml"/><Relationship Id="rId16" Type="http://schemas.openxmlformats.org/officeDocument/2006/relationships/image" Target="../media/image7.png"/><Relationship Id="rId1" Type="http://schemas.openxmlformats.org/officeDocument/2006/relationships/tags" Target="../tags/tag19.xml"/><Relationship Id="rId6" Type="http://schemas.openxmlformats.org/officeDocument/2006/relationships/tags" Target="../tags/tag24.xml"/><Relationship Id="rId11" Type="http://schemas.openxmlformats.org/officeDocument/2006/relationships/tags" Target="../tags/tag29.xml"/><Relationship Id="rId5" Type="http://schemas.openxmlformats.org/officeDocument/2006/relationships/tags" Target="../tags/tag23.xml"/><Relationship Id="rId15" Type="http://schemas.openxmlformats.org/officeDocument/2006/relationships/notesSlide" Target="../notesSlides/notesSlide4.xml"/><Relationship Id="rId10" Type="http://schemas.openxmlformats.org/officeDocument/2006/relationships/tags" Target="../tags/tag28.xml"/><Relationship Id="rId4" Type="http://schemas.openxmlformats.org/officeDocument/2006/relationships/tags" Target="../tags/tag22.xml"/><Relationship Id="rId9" Type="http://schemas.openxmlformats.org/officeDocument/2006/relationships/tags" Target="../tags/tag27.xml"/><Relationship Id="rId14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39.xml"/><Relationship Id="rId13" Type="http://schemas.openxmlformats.org/officeDocument/2006/relationships/tags" Target="../tags/tag44.xml"/><Relationship Id="rId3" Type="http://schemas.openxmlformats.org/officeDocument/2006/relationships/tags" Target="../tags/tag34.xml"/><Relationship Id="rId7" Type="http://schemas.openxmlformats.org/officeDocument/2006/relationships/tags" Target="../tags/tag38.xml"/><Relationship Id="rId12" Type="http://schemas.openxmlformats.org/officeDocument/2006/relationships/tags" Target="../tags/tag43.xml"/><Relationship Id="rId2" Type="http://schemas.openxmlformats.org/officeDocument/2006/relationships/tags" Target="../tags/tag33.xml"/><Relationship Id="rId16" Type="http://schemas.openxmlformats.org/officeDocument/2006/relationships/image" Target="../media/image8.png"/><Relationship Id="rId1" Type="http://schemas.openxmlformats.org/officeDocument/2006/relationships/tags" Target="../tags/tag32.xml"/><Relationship Id="rId6" Type="http://schemas.openxmlformats.org/officeDocument/2006/relationships/tags" Target="../tags/tag37.xml"/><Relationship Id="rId11" Type="http://schemas.openxmlformats.org/officeDocument/2006/relationships/tags" Target="../tags/tag42.xml"/><Relationship Id="rId5" Type="http://schemas.openxmlformats.org/officeDocument/2006/relationships/tags" Target="../tags/tag36.xml"/><Relationship Id="rId15" Type="http://schemas.openxmlformats.org/officeDocument/2006/relationships/notesSlide" Target="../notesSlides/notesSlide5.xml"/><Relationship Id="rId10" Type="http://schemas.openxmlformats.org/officeDocument/2006/relationships/tags" Target="../tags/tag41.xml"/><Relationship Id="rId4" Type="http://schemas.openxmlformats.org/officeDocument/2006/relationships/tags" Target="../tags/tag35.xml"/><Relationship Id="rId9" Type="http://schemas.openxmlformats.org/officeDocument/2006/relationships/tags" Target="../tags/tag40.xml"/><Relationship Id="rId14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52.xml"/><Relationship Id="rId13" Type="http://schemas.openxmlformats.org/officeDocument/2006/relationships/tags" Target="../tags/tag57.xml"/><Relationship Id="rId3" Type="http://schemas.openxmlformats.org/officeDocument/2006/relationships/tags" Target="../tags/tag47.xml"/><Relationship Id="rId7" Type="http://schemas.openxmlformats.org/officeDocument/2006/relationships/tags" Target="../tags/tag51.xml"/><Relationship Id="rId12" Type="http://schemas.openxmlformats.org/officeDocument/2006/relationships/tags" Target="../tags/tag56.xml"/><Relationship Id="rId2" Type="http://schemas.openxmlformats.org/officeDocument/2006/relationships/tags" Target="../tags/tag46.xml"/><Relationship Id="rId16" Type="http://schemas.openxmlformats.org/officeDocument/2006/relationships/image" Target="../media/image9.png"/><Relationship Id="rId1" Type="http://schemas.openxmlformats.org/officeDocument/2006/relationships/tags" Target="../tags/tag45.xml"/><Relationship Id="rId6" Type="http://schemas.openxmlformats.org/officeDocument/2006/relationships/tags" Target="../tags/tag50.xml"/><Relationship Id="rId11" Type="http://schemas.openxmlformats.org/officeDocument/2006/relationships/tags" Target="../tags/tag55.xml"/><Relationship Id="rId5" Type="http://schemas.openxmlformats.org/officeDocument/2006/relationships/tags" Target="../tags/tag49.xml"/><Relationship Id="rId15" Type="http://schemas.openxmlformats.org/officeDocument/2006/relationships/notesSlide" Target="../notesSlides/notesSlide6.xml"/><Relationship Id="rId10" Type="http://schemas.openxmlformats.org/officeDocument/2006/relationships/tags" Target="../tags/tag54.xml"/><Relationship Id="rId4" Type="http://schemas.openxmlformats.org/officeDocument/2006/relationships/tags" Target="../tags/tag48.xml"/><Relationship Id="rId9" Type="http://schemas.openxmlformats.org/officeDocument/2006/relationships/tags" Target="../tags/tag53.xml"/><Relationship Id="rId14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65.xml"/><Relationship Id="rId13" Type="http://schemas.openxmlformats.org/officeDocument/2006/relationships/notesSlide" Target="../notesSlides/notesSlide7.xml"/><Relationship Id="rId3" Type="http://schemas.openxmlformats.org/officeDocument/2006/relationships/tags" Target="../tags/tag60.xml"/><Relationship Id="rId7" Type="http://schemas.openxmlformats.org/officeDocument/2006/relationships/tags" Target="../tags/tag64.xml"/><Relationship Id="rId12" Type="http://schemas.openxmlformats.org/officeDocument/2006/relationships/slideLayout" Target="../slideLayouts/slideLayout13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tags" Target="../tags/tag63.xml"/><Relationship Id="rId11" Type="http://schemas.openxmlformats.org/officeDocument/2006/relationships/tags" Target="../tags/tag68.xml"/><Relationship Id="rId5" Type="http://schemas.openxmlformats.org/officeDocument/2006/relationships/tags" Target="../tags/tag62.xml"/><Relationship Id="rId10" Type="http://schemas.openxmlformats.org/officeDocument/2006/relationships/tags" Target="../tags/tag67.xml"/><Relationship Id="rId4" Type="http://schemas.openxmlformats.org/officeDocument/2006/relationships/tags" Target="../tags/tag61.xml"/><Relationship Id="rId9" Type="http://schemas.openxmlformats.org/officeDocument/2006/relationships/tags" Target="../tags/tag66.xml"/><Relationship Id="rId1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3701F921-15F8-41F7-ADF7-55008BA8D730}"/>
              </a:ext>
            </a:extLst>
          </p:cNvPr>
          <p:cNvSpPr>
            <a:spLocks noGrp="1"/>
          </p:cNvSpPr>
          <p:nvPr>
            <p:ph type="body" sz="quarter" idx="11"/>
            <p:custDataLst>
              <p:tags r:id="rId1"/>
            </p:custDataLst>
          </p:nvPr>
        </p:nvSpPr>
        <p:spPr>
          <a:xfrm>
            <a:off x="5170170" y="4050213"/>
            <a:ext cx="5417551" cy="485553"/>
          </a:xfrm>
        </p:spPr>
        <p:txBody>
          <a:bodyPr/>
          <a:lstStyle/>
          <a:p>
            <a:r>
              <a:rPr lang="fr-CA" dirty="0"/>
              <a:t>Jonathan Sullivan and Jodi Rose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0DB996C-B992-4752-8BDA-5658DC9E96B5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>
                <a:latin typeface="Arial"/>
                <a:cs typeface="Arial"/>
              </a:rPr>
              <a:t>Formation TAMS</a:t>
            </a: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980902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A9EC6EC0-DFF4-4F5B-9465-580442505046}"/>
              </a:ext>
            </a:extLst>
          </p:cNvPr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412833" y="1566675"/>
            <a:ext cx="10284663" cy="2197444"/>
          </a:xfrm>
        </p:spPr>
        <p:txBody>
          <a:bodyPr/>
          <a:lstStyle/>
          <a:p>
            <a:r>
              <a:rPr lang="fr-CA" dirty="0"/>
              <a:t>Traitement du COM150</a:t>
            </a:r>
          </a:p>
        </p:txBody>
      </p:sp>
    </p:spTree>
    <p:extLst>
      <p:ext uri="{BB962C8B-B14F-4D97-AF65-F5344CB8AC3E}">
        <p14:creationId xmlns:p14="http://schemas.microsoft.com/office/powerpoint/2010/main" val="2289343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79A49FE-A484-48EE-A81D-EDD96C3CB4B0}"/>
              </a:ext>
            </a:extLst>
          </p:cNvPr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Cet aide-mémoire vous montrera comment :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fr-CA" dirty="0"/>
              <a:t>Traiter la communication COM150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fr-CA" dirty="0"/>
              <a:t>Traiter le rapport COM 150</a:t>
            </a:r>
          </a:p>
          <a:p>
            <a:pPr>
              <a:buClrTx/>
            </a:pPr>
            <a:endParaRPr lang="en-US" dirty="0">
              <a:highlight>
                <a:srgbClr val="FFFF00"/>
              </a:highlight>
            </a:endParaRPr>
          </a:p>
          <a:p>
            <a:pPr marL="457200" indent="-457200">
              <a:buClrTx/>
              <a:buFont typeface="+mj-lt"/>
              <a:buAutoNum type="arabicPeriod"/>
            </a:pPr>
            <a:endParaRPr lang="fr-CA" dirty="0"/>
          </a:p>
          <a:p>
            <a:pPr>
              <a:buClrTx/>
            </a:pPr>
            <a:endParaRPr lang="fr-CA" dirty="0"/>
          </a:p>
          <a:p>
            <a:pPr marL="457200" indent="-457200">
              <a:buClrTx/>
              <a:buFont typeface="+mj-lt"/>
              <a:buAutoNum type="arabicPeriod"/>
            </a:pPr>
            <a:endParaRPr lang="fr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EA0A5A-27FF-455C-B040-C50CDF88D34E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/>
              <a:t>Objectifs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D290D111-A4B1-49AB-826A-A987B49F5631}"/>
              </a:ext>
            </a:extLst>
          </p:cNvPr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763507" y="98543"/>
            <a:ext cx="10590293" cy="45715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noProof="1"/>
              <a:t>TAMS – Traitement du COM150</a:t>
            </a:r>
          </a:p>
        </p:txBody>
      </p:sp>
    </p:spTree>
    <p:extLst>
      <p:ext uri="{BB962C8B-B14F-4D97-AF65-F5344CB8AC3E}">
        <p14:creationId xmlns:p14="http://schemas.microsoft.com/office/powerpoint/2010/main" val="4060271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29B992F-D6BC-B7E8-0A35-FF991F10FB2B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5"/>
          <a:stretch>
            <a:fillRect/>
          </a:stretch>
        </p:blipFill>
        <p:spPr>
          <a:xfrm>
            <a:off x="5346638" y="1136358"/>
            <a:ext cx="6641523" cy="5077243"/>
          </a:xfrm>
          <a:prstGeom prst="rect">
            <a:avLst/>
          </a:prstGeom>
          <a:ln>
            <a:solidFill>
              <a:srgbClr val="FFD520"/>
            </a:solidFill>
          </a:ln>
        </p:spPr>
      </p:pic>
      <p:sp>
        <p:nvSpPr>
          <p:cNvPr id="20" name="ZoneTexte 1">
            <a:extLst>
              <a:ext uri="{FF2B5EF4-FFF2-40B4-BE49-F238E27FC236}">
                <a16:creationId xmlns:a16="http://schemas.microsoft.com/office/drawing/2014/main" id="{4AEA3885-F657-4C92-A61A-5D8FE9093B88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0" y="1229706"/>
            <a:ext cx="5061098" cy="4524315"/>
          </a:xfrm>
          <a:prstGeom prst="rect">
            <a:avLst/>
          </a:prstGeom>
          <a:noFill/>
        </p:spPr>
        <p:txBody>
          <a:bodyPr wrap="square" lIns="900000" rtlCol="0">
            <a:spAutoFit/>
          </a:bodyPr>
          <a:lstStyle/>
          <a:p>
            <a:pPr lvl="0"/>
            <a:r>
              <a:rPr lang="fr-CA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 l’écran d’administration du TAMS, du menu « Communications », sélectionnez « Traiter les transmissions reçues ».</a:t>
            </a:r>
            <a:endParaRPr lang="en-US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Cochez le champ « Réceptions » et cliquez sur « Traiter ».</a:t>
            </a:r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Entrez le nombre de copies du rapport COM150 à imprimer et cliquez sur « OK ».</a:t>
            </a:r>
          </a:p>
          <a:p>
            <a:pPr lvl="0"/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Sélectionnez l’imprimante dans le menu déroulant et cliquez sur « OK ».</a:t>
            </a:r>
          </a:p>
          <a:p>
            <a:pPr lvl="0"/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rapport COM150 se créera alors et s’imprimera en quelques minutes.</a:t>
            </a:r>
          </a:p>
          <a:p>
            <a:pPr lvl="0"/>
            <a:endParaRPr lang="en-US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llipse 18"/>
          <p:cNvSpPr/>
          <p:nvPr>
            <p:custDataLst>
              <p:tags r:id="rId4"/>
            </p:custDataLst>
          </p:nvPr>
        </p:nvSpPr>
        <p:spPr>
          <a:xfrm>
            <a:off x="336564" y="1209510"/>
            <a:ext cx="386734" cy="386734"/>
          </a:xfrm>
          <a:prstGeom prst="ellipse">
            <a:avLst/>
          </a:prstGeom>
          <a:solidFill>
            <a:srgbClr val="FFD520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1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cxnSp>
        <p:nvCxnSpPr>
          <p:cNvPr id="28" name="Straight Connector 27"/>
          <p:cNvCxnSpPr/>
          <p:nvPr>
            <p:custDataLst>
              <p:tags r:id="rId5"/>
            </p:custDataLst>
          </p:nvPr>
        </p:nvCxnSpPr>
        <p:spPr>
          <a:xfrm>
            <a:off x="5149605" y="1074673"/>
            <a:ext cx="0" cy="512064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lipse 19">
            <a:extLst>
              <a:ext uri="{FF2B5EF4-FFF2-40B4-BE49-F238E27FC236}">
                <a16:creationId xmlns:a16="http://schemas.microsoft.com/office/drawing/2014/main" id="{C2982C45-D180-4393-8097-F9FBC34679FF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331261" y="2418922"/>
            <a:ext cx="386734" cy="385200"/>
          </a:xfrm>
          <a:prstGeom prst="ellipse">
            <a:avLst/>
          </a:prstGeom>
          <a:solidFill>
            <a:srgbClr val="FFD520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2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12" name="Ellipse 18">
            <a:extLst>
              <a:ext uri="{FF2B5EF4-FFF2-40B4-BE49-F238E27FC236}">
                <a16:creationId xmlns:a16="http://schemas.microsoft.com/office/drawing/2014/main" id="{E71AF552-2F33-4F73-AD6A-3147A2846441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331261" y="3156922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3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14" name="Ellipse 18">
            <a:extLst>
              <a:ext uri="{FF2B5EF4-FFF2-40B4-BE49-F238E27FC236}">
                <a16:creationId xmlns:a16="http://schemas.microsoft.com/office/drawing/2014/main" id="{FB880DFA-170B-4889-830C-AFF917F2D3DF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331261" y="3876813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4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16" name="Ellipse 18">
            <a:extLst>
              <a:ext uri="{FF2B5EF4-FFF2-40B4-BE49-F238E27FC236}">
                <a16:creationId xmlns:a16="http://schemas.microsoft.com/office/drawing/2014/main" id="{3BD73D1D-8666-43AC-B822-4696D6AB2FE9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331261" y="4626676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5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0141081-73CB-4D13-BFF6-654C84DB7BA1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6157313" y="1819023"/>
            <a:ext cx="1267239" cy="26295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Ellipse 18"/>
          <p:cNvSpPr/>
          <p:nvPr>
            <p:custDataLst>
              <p:tags r:id="rId11"/>
            </p:custDataLst>
          </p:nvPr>
        </p:nvSpPr>
        <p:spPr>
          <a:xfrm>
            <a:off x="7737525" y="1759086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ll Slim" panose="02000603030000020004" pitchFamily="50" charset="0"/>
                <a:ea typeface="+mn-ea"/>
                <a:cs typeface="+mn-cs"/>
              </a:rPr>
              <a:t>1</a:t>
            </a:r>
            <a:endParaRPr kumimoji="0" lang="fr-CA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ll Slim" panose="02000603030000020004" pitchFamily="50" charset="0"/>
              <a:ea typeface="+mn-ea"/>
              <a:cs typeface="+mn-cs"/>
            </a:endParaRPr>
          </a:p>
        </p:txBody>
      </p:sp>
      <p:sp>
        <p:nvSpPr>
          <p:cNvPr id="2" name="Espace réservé du texte 5">
            <a:extLst>
              <a:ext uri="{FF2B5EF4-FFF2-40B4-BE49-F238E27FC236}">
                <a16:creationId xmlns:a16="http://schemas.microsoft.com/office/drawing/2014/main" id="{108BEC1C-E7DC-AFE7-3DCB-F975D4169EE1}"/>
              </a:ext>
            </a:extLst>
          </p:cNvPr>
          <p:cNvSpPr txBox="1">
            <a:spLocks/>
          </p:cNvSpPr>
          <p:nvPr>
            <p:custDataLst>
              <p:tags r:id="rId12"/>
            </p:custDataLst>
          </p:nvPr>
        </p:nvSpPr>
        <p:spPr>
          <a:xfrm>
            <a:off x="763507" y="98543"/>
            <a:ext cx="10590293" cy="45715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noProof="1"/>
              <a:t>TAMS – Traitement du COM150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32517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F36442DC-77DE-E147-F941-E15BDC5C91FA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6"/>
          <a:stretch>
            <a:fillRect/>
          </a:stretch>
        </p:blipFill>
        <p:spPr>
          <a:xfrm>
            <a:off x="5331965" y="1117075"/>
            <a:ext cx="6669166" cy="5059949"/>
          </a:xfrm>
          <a:prstGeom prst="rect">
            <a:avLst/>
          </a:prstGeom>
          <a:ln>
            <a:solidFill>
              <a:srgbClr val="FFD520"/>
            </a:solidFill>
          </a:ln>
        </p:spPr>
      </p:pic>
      <p:cxnSp>
        <p:nvCxnSpPr>
          <p:cNvPr id="28" name="Straight Connector 27"/>
          <p:cNvCxnSpPr/>
          <p:nvPr>
            <p:custDataLst>
              <p:tags r:id="rId3"/>
            </p:custDataLst>
          </p:nvPr>
        </p:nvCxnSpPr>
        <p:spPr>
          <a:xfrm>
            <a:off x="5149605" y="1074673"/>
            <a:ext cx="0" cy="512064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>
            <p:custDataLst>
              <p:tags r:id="rId4"/>
            </p:custDataLst>
          </p:nvPr>
        </p:nvSpPr>
        <p:spPr>
          <a:xfrm>
            <a:off x="9877665" y="2472116"/>
            <a:ext cx="265205" cy="19476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Ellipse 18"/>
          <p:cNvSpPr/>
          <p:nvPr>
            <p:custDataLst>
              <p:tags r:id="rId5"/>
            </p:custDataLst>
          </p:nvPr>
        </p:nvSpPr>
        <p:spPr>
          <a:xfrm>
            <a:off x="11453123" y="5051189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2</a:t>
            </a:r>
            <a:endParaRPr kumimoji="0" lang="fr-CA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ll Slim" panose="02000603030000020004" pitchFamily="50" charset="0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6FF658C-EB66-4504-B13E-9973C3BDD800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11220955" y="5510407"/>
            <a:ext cx="851071" cy="26534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Espace réservé du texte 5">
            <a:extLst>
              <a:ext uri="{FF2B5EF4-FFF2-40B4-BE49-F238E27FC236}">
                <a16:creationId xmlns:a16="http://schemas.microsoft.com/office/drawing/2014/main" id="{73D2639D-17D5-A037-13A3-5319DA4DCBD7}"/>
              </a:ext>
            </a:extLst>
          </p:cNvPr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763507" y="98543"/>
            <a:ext cx="10590293" cy="45715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noProof="1"/>
              <a:t>TAMS – Traitement du COM150</a:t>
            </a:r>
          </a:p>
        </p:txBody>
      </p:sp>
      <p:sp>
        <p:nvSpPr>
          <p:cNvPr id="3" name="ZoneTexte 1">
            <a:extLst>
              <a:ext uri="{FF2B5EF4-FFF2-40B4-BE49-F238E27FC236}">
                <a16:creationId xmlns:a16="http://schemas.microsoft.com/office/drawing/2014/main" id="{132707C6-FBF2-E9AB-1B1F-5A1EAC7A9610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0" y="1229706"/>
            <a:ext cx="5061098" cy="4278094"/>
          </a:xfrm>
          <a:prstGeom prst="rect">
            <a:avLst/>
          </a:prstGeom>
          <a:noFill/>
        </p:spPr>
        <p:txBody>
          <a:bodyPr wrap="square" lIns="900000" rtlCol="0">
            <a:spAutoFit/>
          </a:bodyPr>
          <a:lstStyle/>
          <a:p>
            <a:pPr lvl="0"/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 l’écran d’administration du TAMS, du menu « Communications », sélectionnez « Traiter les transmissions reçues ».</a:t>
            </a:r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CA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Cochez le champ « Réceptions » et cliquez sur « Traiter ».</a:t>
            </a:r>
            <a:endParaRPr lang="en-US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Entrez le nombre de copies du rapport COM150 à imprimer et cliquez sur « OK ».</a:t>
            </a:r>
          </a:p>
          <a:p>
            <a:pPr lvl="0"/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Sélectionnez l’imprimante dans le menu déroulant et cliquez sur « OK ».</a:t>
            </a:r>
          </a:p>
          <a:p>
            <a:pPr lvl="0"/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rapport COM150 se créera alors et s’imprimera en quelques minutes.</a:t>
            </a:r>
          </a:p>
          <a:p>
            <a:pPr lvl="0"/>
            <a:endParaRPr lang="en-US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Ellipse 18">
            <a:extLst>
              <a:ext uri="{FF2B5EF4-FFF2-40B4-BE49-F238E27FC236}">
                <a16:creationId xmlns:a16="http://schemas.microsoft.com/office/drawing/2014/main" id="{D8560FDD-496F-3D5F-020A-1F52349A9DAD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336564" y="1199678"/>
            <a:ext cx="386734" cy="386734"/>
          </a:xfrm>
          <a:prstGeom prst="ellipse">
            <a:avLst/>
          </a:prstGeom>
          <a:solidFill>
            <a:srgbClr val="FFD520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1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12" name="Ellipse 19">
            <a:extLst>
              <a:ext uri="{FF2B5EF4-FFF2-40B4-BE49-F238E27FC236}">
                <a16:creationId xmlns:a16="http://schemas.microsoft.com/office/drawing/2014/main" id="{4A3AF825-8B84-313C-594F-368E6FE87C72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331261" y="2173122"/>
            <a:ext cx="386734" cy="385200"/>
          </a:xfrm>
          <a:prstGeom prst="ellipse">
            <a:avLst/>
          </a:prstGeom>
          <a:solidFill>
            <a:srgbClr val="FFD520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2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14" name="Ellipse 18">
            <a:extLst>
              <a:ext uri="{FF2B5EF4-FFF2-40B4-BE49-F238E27FC236}">
                <a16:creationId xmlns:a16="http://schemas.microsoft.com/office/drawing/2014/main" id="{8F26C1AB-B5D9-746A-ED2C-3768CA4BCB27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331261" y="2920950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3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15" name="Ellipse 18">
            <a:extLst>
              <a:ext uri="{FF2B5EF4-FFF2-40B4-BE49-F238E27FC236}">
                <a16:creationId xmlns:a16="http://schemas.microsoft.com/office/drawing/2014/main" id="{B01CA97B-DEC1-4DB8-E42B-67AB50531D1E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331261" y="3640841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4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16" name="Ellipse 18">
            <a:extLst>
              <a:ext uri="{FF2B5EF4-FFF2-40B4-BE49-F238E27FC236}">
                <a16:creationId xmlns:a16="http://schemas.microsoft.com/office/drawing/2014/main" id="{27D355EF-DAF4-29E3-3CF5-B874488719D7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331261" y="4380872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5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880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AF82A732-D0C8-5279-2FD6-DDB764D512A6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16"/>
          <a:srcRect b="1803"/>
          <a:stretch/>
        </p:blipFill>
        <p:spPr>
          <a:xfrm>
            <a:off x="5666679" y="1600700"/>
            <a:ext cx="5897433" cy="3656599"/>
          </a:xfrm>
          <a:prstGeom prst="rect">
            <a:avLst/>
          </a:prstGeom>
          <a:ln>
            <a:solidFill>
              <a:srgbClr val="FFD520"/>
            </a:solidFill>
          </a:ln>
        </p:spPr>
      </p:pic>
      <p:cxnSp>
        <p:nvCxnSpPr>
          <p:cNvPr id="28" name="Straight Connector 27"/>
          <p:cNvCxnSpPr/>
          <p:nvPr>
            <p:custDataLst>
              <p:tags r:id="rId3"/>
            </p:custDataLst>
          </p:nvPr>
        </p:nvCxnSpPr>
        <p:spPr>
          <a:xfrm>
            <a:off x="5149605" y="1074673"/>
            <a:ext cx="0" cy="512064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76FF658C-EB66-4504-B13E-9973C3BDD800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10065057" y="3475583"/>
            <a:ext cx="502057" cy="31437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EA937F5-6307-C4AC-B7F8-7E5F2035BC84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9621214" y="4907837"/>
            <a:ext cx="905973" cy="34031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Ellipse 18"/>
          <p:cNvSpPr/>
          <p:nvPr>
            <p:custDataLst>
              <p:tags r:id="rId6"/>
            </p:custDataLst>
          </p:nvPr>
        </p:nvSpPr>
        <p:spPr>
          <a:xfrm>
            <a:off x="9862546" y="4430721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ll Slim" panose="02000603030000020004" pitchFamily="50" charset="0"/>
                <a:ea typeface="+mn-ea"/>
                <a:cs typeface="+mn-cs"/>
              </a:rPr>
              <a:t>3</a:t>
            </a:r>
            <a:endParaRPr kumimoji="0" lang="fr-CA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ll Slim" panose="02000603030000020004" pitchFamily="50" charset="0"/>
              <a:ea typeface="+mn-ea"/>
              <a:cs typeface="+mn-cs"/>
            </a:endParaRPr>
          </a:p>
        </p:txBody>
      </p:sp>
      <p:sp>
        <p:nvSpPr>
          <p:cNvPr id="10" name="Espace réservé du texte 5">
            <a:extLst>
              <a:ext uri="{FF2B5EF4-FFF2-40B4-BE49-F238E27FC236}">
                <a16:creationId xmlns:a16="http://schemas.microsoft.com/office/drawing/2014/main" id="{C7CA1BE5-67E8-3300-5757-8F3E62B4BF17}"/>
              </a:ext>
            </a:extLst>
          </p:cNvPr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763507" y="98543"/>
            <a:ext cx="10590293" cy="45715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noProof="1"/>
              <a:t>TAMS – Traitement du COM150</a:t>
            </a:r>
          </a:p>
        </p:txBody>
      </p:sp>
      <p:sp>
        <p:nvSpPr>
          <p:cNvPr id="19" name="ZoneTexte 1">
            <a:extLst>
              <a:ext uri="{FF2B5EF4-FFF2-40B4-BE49-F238E27FC236}">
                <a16:creationId xmlns:a16="http://schemas.microsoft.com/office/drawing/2014/main" id="{81F4B976-A61C-44C5-D7F7-CEDB200638ED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0" y="1229706"/>
            <a:ext cx="5061098" cy="4278094"/>
          </a:xfrm>
          <a:prstGeom prst="rect">
            <a:avLst/>
          </a:prstGeom>
          <a:noFill/>
        </p:spPr>
        <p:txBody>
          <a:bodyPr wrap="square" lIns="900000" rtlCol="0">
            <a:spAutoFit/>
          </a:bodyPr>
          <a:lstStyle/>
          <a:p>
            <a:pPr lvl="0"/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 l’écran d’administration du TAMS, du menu « Communications », sélectionnez « Traiter les transmissions reçues ».</a:t>
            </a:r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Cochez le champ « Réceptions » et cliquez sur « Traiter ».</a:t>
            </a:r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CA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Entrez le nombre de copies du rapport COM150 à imprimer et cliquez sur « OK ».</a:t>
            </a:r>
          </a:p>
          <a:p>
            <a:pPr lvl="0"/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Sélectionnez l’imprimante dans le menu déroulant et cliquez sur « OK ».</a:t>
            </a:r>
          </a:p>
          <a:p>
            <a:pPr lvl="0"/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rapport COM150 se créera alors et s’imprimera en quelques minutes.</a:t>
            </a:r>
          </a:p>
          <a:p>
            <a:pPr lvl="0"/>
            <a:endParaRPr lang="en-US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Ellipse 18">
            <a:extLst>
              <a:ext uri="{FF2B5EF4-FFF2-40B4-BE49-F238E27FC236}">
                <a16:creationId xmlns:a16="http://schemas.microsoft.com/office/drawing/2014/main" id="{7F1833A3-90BB-FF3F-1F6E-D9611CE0D866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336564" y="1199678"/>
            <a:ext cx="386734" cy="386734"/>
          </a:xfrm>
          <a:prstGeom prst="ellipse">
            <a:avLst/>
          </a:prstGeom>
          <a:solidFill>
            <a:srgbClr val="FFD520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1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21" name="Ellipse 19">
            <a:extLst>
              <a:ext uri="{FF2B5EF4-FFF2-40B4-BE49-F238E27FC236}">
                <a16:creationId xmlns:a16="http://schemas.microsoft.com/office/drawing/2014/main" id="{576FC53B-955C-CFFA-BAF7-1B29E6926E39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331261" y="2173122"/>
            <a:ext cx="386734" cy="385200"/>
          </a:xfrm>
          <a:prstGeom prst="ellipse">
            <a:avLst/>
          </a:prstGeom>
          <a:solidFill>
            <a:srgbClr val="FFD520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2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22" name="Ellipse 18">
            <a:extLst>
              <a:ext uri="{FF2B5EF4-FFF2-40B4-BE49-F238E27FC236}">
                <a16:creationId xmlns:a16="http://schemas.microsoft.com/office/drawing/2014/main" id="{000AE4DC-726D-B2EA-30C6-B2FC26BDAF16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331261" y="2920950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3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23" name="Ellipse 18">
            <a:extLst>
              <a:ext uri="{FF2B5EF4-FFF2-40B4-BE49-F238E27FC236}">
                <a16:creationId xmlns:a16="http://schemas.microsoft.com/office/drawing/2014/main" id="{5F747F4A-F076-1878-E557-DE246C652EE7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331261" y="3640841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4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24" name="Ellipse 18">
            <a:extLst>
              <a:ext uri="{FF2B5EF4-FFF2-40B4-BE49-F238E27FC236}">
                <a16:creationId xmlns:a16="http://schemas.microsoft.com/office/drawing/2014/main" id="{89B06469-BF3B-6CC3-0E0B-FC5AB8E105C9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331261" y="4390704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5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1068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3">
            <a:extLst>
              <a:ext uri="{FF2B5EF4-FFF2-40B4-BE49-F238E27FC236}">
                <a16:creationId xmlns:a16="http://schemas.microsoft.com/office/drawing/2014/main" id="{DF27195C-5CD4-C120-200D-B198AB5E0118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6"/>
          <a:stretch>
            <a:fillRect/>
          </a:stretch>
        </p:blipFill>
        <p:spPr>
          <a:xfrm>
            <a:off x="5972899" y="1093476"/>
            <a:ext cx="5296153" cy="5062137"/>
          </a:xfrm>
          <a:prstGeom prst="rect">
            <a:avLst/>
          </a:prstGeom>
        </p:spPr>
      </p:pic>
      <p:cxnSp>
        <p:nvCxnSpPr>
          <p:cNvPr id="28" name="Straight Connector 27"/>
          <p:cNvCxnSpPr/>
          <p:nvPr>
            <p:custDataLst>
              <p:tags r:id="rId3"/>
            </p:custDataLst>
          </p:nvPr>
        </p:nvCxnSpPr>
        <p:spPr>
          <a:xfrm>
            <a:off x="5149605" y="1074673"/>
            <a:ext cx="0" cy="512064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76FF658C-EB66-4504-B13E-9973C3BDD800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7528229" y="2594154"/>
            <a:ext cx="3740823" cy="41422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45FCA41-0825-150A-48B7-68D0BA19B6F3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9331226" y="5762373"/>
            <a:ext cx="928342" cy="37380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Ellipse 18"/>
          <p:cNvSpPr/>
          <p:nvPr>
            <p:custDataLst>
              <p:tags r:id="rId6"/>
            </p:custDataLst>
          </p:nvPr>
        </p:nvSpPr>
        <p:spPr>
          <a:xfrm>
            <a:off x="9606602" y="5292248"/>
            <a:ext cx="398510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4</a:t>
            </a:r>
            <a:endParaRPr kumimoji="0" lang="fr-CA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ll Slim" panose="02000603030000020004" pitchFamily="50" charset="0"/>
              <a:ea typeface="+mn-ea"/>
              <a:cs typeface="+mn-cs"/>
            </a:endParaRPr>
          </a:p>
        </p:txBody>
      </p:sp>
      <p:sp>
        <p:nvSpPr>
          <p:cNvPr id="10" name="Espace réservé du texte 5">
            <a:extLst>
              <a:ext uri="{FF2B5EF4-FFF2-40B4-BE49-F238E27FC236}">
                <a16:creationId xmlns:a16="http://schemas.microsoft.com/office/drawing/2014/main" id="{D0DFF333-5688-B854-3EAE-E6626E72A6BB}"/>
              </a:ext>
            </a:extLst>
          </p:cNvPr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763507" y="98543"/>
            <a:ext cx="10590293" cy="45715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noProof="1"/>
              <a:t>TAMS – Traitement du COM150</a:t>
            </a:r>
          </a:p>
        </p:txBody>
      </p:sp>
      <p:sp>
        <p:nvSpPr>
          <p:cNvPr id="3" name="ZoneTexte 1">
            <a:extLst>
              <a:ext uri="{FF2B5EF4-FFF2-40B4-BE49-F238E27FC236}">
                <a16:creationId xmlns:a16="http://schemas.microsoft.com/office/drawing/2014/main" id="{BC393BEC-CF80-72D1-C95D-A5BF92C10BBA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0" y="1229706"/>
            <a:ext cx="5061098" cy="4278094"/>
          </a:xfrm>
          <a:prstGeom prst="rect">
            <a:avLst/>
          </a:prstGeom>
          <a:noFill/>
        </p:spPr>
        <p:txBody>
          <a:bodyPr wrap="square" lIns="900000" rtlCol="0">
            <a:spAutoFit/>
          </a:bodyPr>
          <a:lstStyle/>
          <a:p>
            <a:pPr lvl="0"/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 l’écran d’administration du TAMS, du menu « Communications », sélectionnez « Traiter les transmissions reçues ».</a:t>
            </a:r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Cochez le champ « Réceptions » et cliquez sur « Traiter ».</a:t>
            </a:r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Entrez le nombre de copies du rapport COM150 à imprimer et cliquez sur « OK ».</a:t>
            </a:r>
          </a:p>
          <a:p>
            <a:pPr lvl="0"/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CA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Sélectionnez l’imprimante dans le menu déroulant et cliquez sur « OK ».</a:t>
            </a:r>
          </a:p>
          <a:p>
            <a:pPr lvl="0"/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rapport COM150 se créera alors et s’imprimera en quelques minutes.</a:t>
            </a:r>
          </a:p>
          <a:p>
            <a:pPr lvl="0"/>
            <a:endParaRPr lang="en-US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Ellipse 18">
            <a:extLst>
              <a:ext uri="{FF2B5EF4-FFF2-40B4-BE49-F238E27FC236}">
                <a16:creationId xmlns:a16="http://schemas.microsoft.com/office/drawing/2014/main" id="{DCDBA93B-3305-3ACA-F50D-3D8E11981EAA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336564" y="1199678"/>
            <a:ext cx="386734" cy="386734"/>
          </a:xfrm>
          <a:prstGeom prst="ellipse">
            <a:avLst/>
          </a:prstGeom>
          <a:solidFill>
            <a:srgbClr val="FFD520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1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13" name="Ellipse 19">
            <a:extLst>
              <a:ext uri="{FF2B5EF4-FFF2-40B4-BE49-F238E27FC236}">
                <a16:creationId xmlns:a16="http://schemas.microsoft.com/office/drawing/2014/main" id="{9D18CC98-12FC-A1C0-FE97-018BBD85B96D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331261" y="2173122"/>
            <a:ext cx="386734" cy="385200"/>
          </a:xfrm>
          <a:prstGeom prst="ellipse">
            <a:avLst/>
          </a:prstGeom>
          <a:solidFill>
            <a:srgbClr val="FFD520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2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14" name="Ellipse 18">
            <a:extLst>
              <a:ext uri="{FF2B5EF4-FFF2-40B4-BE49-F238E27FC236}">
                <a16:creationId xmlns:a16="http://schemas.microsoft.com/office/drawing/2014/main" id="{BDE19E88-30D1-CEA5-126F-7704C715FEC7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331261" y="2920950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3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15" name="Ellipse 18">
            <a:extLst>
              <a:ext uri="{FF2B5EF4-FFF2-40B4-BE49-F238E27FC236}">
                <a16:creationId xmlns:a16="http://schemas.microsoft.com/office/drawing/2014/main" id="{075BB4E3-D5B7-E492-6CE9-27F719658828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331261" y="3640841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4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16" name="Ellipse 18">
            <a:extLst>
              <a:ext uri="{FF2B5EF4-FFF2-40B4-BE49-F238E27FC236}">
                <a16:creationId xmlns:a16="http://schemas.microsoft.com/office/drawing/2014/main" id="{6ED402CD-D93D-7A8B-811B-2C7EB26181B6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331261" y="4390704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5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3849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omputer screen shot of a computer&#10;&#10;Description automatically generated">
            <a:extLst>
              <a:ext uri="{FF2B5EF4-FFF2-40B4-BE49-F238E27FC236}">
                <a16:creationId xmlns:a16="http://schemas.microsoft.com/office/drawing/2014/main" id="{7DFA149A-78B9-A08B-62B8-375D5D18A4D4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783" y="1559668"/>
            <a:ext cx="6620865" cy="4282754"/>
          </a:xfrm>
          <a:prstGeom prst="rect">
            <a:avLst/>
          </a:prstGeom>
          <a:ln>
            <a:solidFill>
              <a:srgbClr val="FFD520"/>
            </a:solidFill>
          </a:ln>
        </p:spPr>
      </p:pic>
      <p:cxnSp>
        <p:nvCxnSpPr>
          <p:cNvPr id="28" name="Straight Connector 27"/>
          <p:cNvCxnSpPr/>
          <p:nvPr>
            <p:custDataLst>
              <p:tags r:id="rId3"/>
            </p:custDataLst>
          </p:nvPr>
        </p:nvCxnSpPr>
        <p:spPr>
          <a:xfrm>
            <a:off x="5149605" y="1074673"/>
            <a:ext cx="0" cy="512064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llipse 18">
            <a:extLst>
              <a:ext uri="{FF2B5EF4-FFF2-40B4-BE49-F238E27FC236}">
                <a16:creationId xmlns:a16="http://schemas.microsoft.com/office/drawing/2014/main" id="{1A26477D-84D1-A6B4-61BF-50092A4DEE59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8332317" y="3819765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5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10" name="Espace réservé du texte 5">
            <a:extLst>
              <a:ext uri="{FF2B5EF4-FFF2-40B4-BE49-F238E27FC236}">
                <a16:creationId xmlns:a16="http://schemas.microsoft.com/office/drawing/2014/main" id="{433FF5B9-C2CA-3449-CD80-7BA3CD2049F9}"/>
              </a:ext>
            </a:extLst>
          </p:cNvPr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763507" y="98543"/>
            <a:ext cx="10590293" cy="45715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noProof="1"/>
              <a:t>TAMS – Traitement du COM150</a:t>
            </a:r>
          </a:p>
        </p:txBody>
      </p:sp>
      <p:sp>
        <p:nvSpPr>
          <p:cNvPr id="6" name="ZoneTexte 1">
            <a:extLst>
              <a:ext uri="{FF2B5EF4-FFF2-40B4-BE49-F238E27FC236}">
                <a16:creationId xmlns:a16="http://schemas.microsoft.com/office/drawing/2014/main" id="{D93C82A5-3118-4324-28F7-813DD338F908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0" y="1229706"/>
            <a:ext cx="5061098" cy="4278094"/>
          </a:xfrm>
          <a:prstGeom prst="rect">
            <a:avLst/>
          </a:prstGeom>
          <a:noFill/>
        </p:spPr>
        <p:txBody>
          <a:bodyPr wrap="square" lIns="900000" rtlCol="0">
            <a:spAutoFit/>
          </a:bodyPr>
          <a:lstStyle/>
          <a:p>
            <a:pPr lvl="0"/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 l’écran d’administration du TAMS, du menu « Communications », sélectionnez « Traiter les transmissions reçues ».</a:t>
            </a:r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Cochez le champ « Réceptions » et cliquez sur « Traiter ».</a:t>
            </a:r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Entrez le nombre de copies du rapport COM150 à imprimer et cliquez sur « OK ».</a:t>
            </a:r>
          </a:p>
          <a:p>
            <a:pPr lvl="0"/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Sélectionnez l’imprimante dans le menu déroulant et cliquez sur « OK ».</a:t>
            </a:r>
          </a:p>
          <a:p>
            <a:pPr lvl="0"/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CA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rapport COM150 se créera alors et s’imprimera en quelques minutes.</a:t>
            </a:r>
          </a:p>
          <a:p>
            <a:pPr lvl="0"/>
            <a:endParaRPr lang="en-US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Ellipse 18">
            <a:extLst>
              <a:ext uri="{FF2B5EF4-FFF2-40B4-BE49-F238E27FC236}">
                <a16:creationId xmlns:a16="http://schemas.microsoft.com/office/drawing/2014/main" id="{A3A34D7B-C7AD-7A50-37BE-B422F62FE564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336564" y="1199678"/>
            <a:ext cx="386734" cy="386734"/>
          </a:xfrm>
          <a:prstGeom prst="ellipse">
            <a:avLst/>
          </a:prstGeom>
          <a:solidFill>
            <a:srgbClr val="FFD520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1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13" name="Ellipse 19">
            <a:extLst>
              <a:ext uri="{FF2B5EF4-FFF2-40B4-BE49-F238E27FC236}">
                <a16:creationId xmlns:a16="http://schemas.microsoft.com/office/drawing/2014/main" id="{16E74CA7-649E-C634-86B5-62EB8A81AD87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331261" y="2173122"/>
            <a:ext cx="386734" cy="385200"/>
          </a:xfrm>
          <a:prstGeom prst="ellipse">
            <a:avLst/>
          </a:prstGeom>
          <a:solidFill>
            <a:srgbClr val="FFD520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2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14" name="Ellipse 18">
            <a:extLst>
              <a:ext uri="{FF2B5EF4-FFF2-40B4-BE49-F238E27FC236}">
                <a16:creationId xmlns:a16="http://schemas.microsoft.com/office/drawing/2014/main" id="{94A6836E-D4FB-310F-D796-BBA577A7B2E3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331261" y="2920950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3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15" name="Ellipse 18">
            <a:extLst>
              <a:ext uri="{FF2B5EF4-FFF2-40B4-BE49-F238E27FC236}">
                <a16:creationId xmlns:a16="http://schemas.microsoft.com/office/drawing/2014/main" id="{7E806075-B10E-03BE-680E-75B48AAF6886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331261" y="3640841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4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16" name="Ellipse 18">
            <a:extLst>
              <a:ext uri="{FF2B5EF4-FFF2-40B4-BE49-F238E27FC236}">
                <a16:creationId xmlns:a16="http://schemas.microsoft.com/office/drawing/2014/main" id="{1CCDED72-6F64-5A8F-DDB8-2F040301149B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331261" y="4390704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5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89227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heme/theme1.xml><?xml version="1.0" encoding="utf-8"?>
<a:theme xmlns:a="http://schemas.openxmlformats.org/drawingml/2006/main" name="UAP theme">
  <a:themeElements>
    <a:clrScheme name="Custom 5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539F"/>
      </a:accent1>
      <a:accent2>
        <a:srgbClr val="FFD520"/>
      </a:accent2>
      <a:accent3>
        <a:srgbClr val="EF3E42"/>
      </a:accent3>
      <a:accent4>
        <a:srgbClr val="000000"/>
      </a:accent4>
      <a:accent5>
        <a:srgbClr val="AEAEAE"/>
      </a:accent5>
      <a:accent6>
        <a:srgbClr val="6F6F6F"/>
      </a:accent6>
      <a:hlink>
        <a:srgbClr val="0563C1"/>
      </a:hlink>
      <a:folHlink>
        <a:srgbClr val="954F72"/>
      </a:folHlink>
    </a:clrScheme>
    <a:fontScheme name="Custom 1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 w="9525" cap="flat">
          <a:noFill/>
          <a:prstDash val="solid"/>
          <a:miter/>
        </a:ln>
      </a:spPr>
      <a:bodyPr rtlCol="0" anchor="ctr"/>
      <a:lstStyle>
        <a:defPPr algn="l">
          <a:defRPr/>
        </a:defPPr>
      </a:lstStyle>
    </a:spDef>
  </a:objectDefaults>
  <a:extraClrSchemeLst/>
  <a:extLst>
    <a:ext uri="{05A4C25C-085E-4340-85A3-A5531E510DB2}">
      <thm15:themeFamily xmlns:thm15="http://schemas.microsoft.com/office/thememl/2012/main" name="UAP theme" id="{73950C7F-2956-4F3E-9143-15D37CA41DA6}" vid="{F57BAAE6-4339-483E-8D55-F793F723EA61}"/>
    </a:ext>
  </a:extLst>
</a:theme>
</file>

<file path=ppt/theme/theme2.xml><?xml version="1.0" encoding="utf-8"?>
<a:theme xmlns:a="http://schemas.openxmlformats.org/drawingml/2006/main" name="2_STL Bleu">
  <a:themeElements>
    <a:clrScheme name="Custom 5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539F"/>
      </a:accent1>
      <a:accent2>
        <a:srgbClr val="FFD520"/>
      </a:accent2>
      <a:accent3>
        <a:srgbClr val="EF3E42"/>
      </a:accent3>
      <a:accent4>
        <a:srgbClr val="000000"/>
      </a:accent4>
      <a:accent5>
        <a:srgbClr val="AEAEAE"/>
      </a:accent5>
      <a:accent6>
        <a:srgbClr val="6F6F6F"/>
      </a:accent6>
      <a:hlink>
        <a:srgbClr val="0563C1"/>
      </a:hlink>
      <a:folHlink>
        <a:srgbClr val="954F72"/>
      </a:folHlink>
    </a:clrScheme>
    <a:fontScheme name="Custom 1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 w="9525" cap="flat">
          <a:noFill/>
          <a:prstDash val="solid"/>
          <a:miter/>
        </a:ln>
      </a:spPr>
      <a:bodyPr rtlCol="0" anchor="ctr"/>
      <a:lstStyle>
        <a:defPPr algn="l">
          <a:defRPr/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3F02A67CEE5B4BBE0637089AE7DF63" ma:contentTypeVersion="15" ma:contentTypeDescription="Create a new document." ma:contentTypeScope="" ma:versionID="8072f1f0390e7bde59cf113b8ad7be27">
  <xsd:schema xmlns:xsd="http://www.w3.org/2001/XMLSchema" xmlns:xs="http://www.w3.org/2001/XMLSchema" xmlns:p="http://schemas.microsoft.com/office/2006/metadata/properties" xmlns:ns2="b0be683d-c7c8-4f19-b96c-ed5e6b938d34" xmlns:ns3="f4d99473-9d85-47fc-b652-7765e9c4fa55" targetNamespace="http://schemas.microsoft.com/office/2006/metadata/properties" ma:root="true" ma:fieldsID="c0262cea9f020076e5c4f0cbc5f97321" ns2:_="" ns3:_="">
    <xsd:import namespace="b0be683d-c7c8-4f19-b96c-ed5e6b938d34"/>
    <xsd:import namespace="f4d99473-9d85-47fc-b652-7765e9c4fa5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be683d-c7c8-4f19-b96c-ed5e6b938d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d99473-9d85-47fc-b652-7765e9c4fa5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A8D951E-961F-4A3F-8D88-F8F86A8E1CA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DA5B88E-033B-4534-BB5A-AEE43006FD5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E78EA44-1A97-4002-A071-AB9B206626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be683d-c7c8-4f19-b96c-ed5e6b938d34"/>
    <ds:schemaRef ds:uri="f4d99473-9d85-47fc-b652-7765e9c4fa5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UAP theme</Template>
  <TotalTime>15962</TotalTime>
  <Words>444</Words>
  <Application>Microsoft Office PowerPoint</Application>
  <PresentationFormat>Widescreen</PresentationFormat>
  <Paragraphs>99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Bell Slim</vt:lpstr>
      <vt:lpstr>Calibri</vt:lpstr>
      <vt:lpstr>UAP theme</vt:lpstr>
      <vt:lpstr>2_STL Bleu</vt:lpstr>
      <vt:lpstr>PowerPoint Presentation</vt:lpstr>
      <vt:lpstr>Traitement du COM150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BELL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Tremblay, Nathalie</dc:creator>
  <cp:lastModifiedBy>Sullivan, Jonathan</cp:lastModifiedBy>
  <cp:revision>268</cp:revision>
  <dcterms:created xsi:type="dcterms:W3CDTF">2020-02-26T19:29:27Z</dcterms:created>
  <dcterms:modified xsi:type="dcterms:W3CDTF">2024-05-08T14:32:08Z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0x010100343F02A67CEE5B4BBE0637089AE7DF63</vt:lpwstr>
  </property>
</Properties>
</file>