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3"/>
  </p:notesMasterIdLst>
  <p:sldIdLst>
    <p:sldId id="7203" r:id="rId6"/>
    <p:sldId id="7215" r:id="rId7"/>
    <p:sldId id="7293" r:id="rId8"/>
    <p:sldId id="7216" r:id="rId9"/>
    <p:sldId id="7305" r:id="rId10"/>
    <p:sldId id="7294" r:id="rId11"/>
    <p:sldId id="7307" r:id="rId12"/>
    <p:sldId id="7295" r:id="rId13"/>
    <p:sldId id="7296" r:id="rId14"/>
    <p:sldId id="7308" r:id="rId15"/>
    <p:sldId id="7310" r:id="rId16"/>
    <p:sldId id="7311" r:id="rId17"/>
    <p:sldId id="7312" r:id="rId18"/>
    <p:sldId id="7313" r:id="rId19"/>
    <p:sldId id="7314" r:id="rId20"/>
    <p:sldId id="7304" r:id="rId21"/>
    <p:sldId id="7309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othe, Julie" initials="LJ" lastIdx="19" clrIdx="0">
    <p:extLst>
      <p:ext uri="{19B8F6BF-5375-455C-9EA6-DF929625EA0E}">
        <p15:presenceInfo xmlns:p15="http://schemas.microsoft.com/office/powerpoint/2012/main" userId="S-1-5-21-2129867641-1448237841-168566570-1479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20"/>
    <a:srgbClr val="F0F0F0"/>
    <a:srgbClr val="00215E"/>
    <a:srgbClr val="0066A4"/>
    <a:srgbClr val="003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1D58C-D5BC-4D6A-AF1C-48057628FE86}" v="48" dt="2024-05-10T14:34:1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2443" autoAdjust="0"/>
  </p:normalViewPr>
  <p:slideViewPr>
    <p:cSldViewPr snapToGrid="0" showGuides="1">
      <p:cViewPr varScale="1">
        <p:scale>
          <a:sx n="62" d="100"/>
          <a:sy n="62" d="100"/>
        </p:scale>
        <p:origin x="796" y="24"/>
      </p:cViewPr>
      <p:guideLst>
        <p:guide orient="horz" pos="381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ullivan" userId="d1677ac5-14f2-45d6-8192-17fd7ebf94fb" providerId="ADAL" clId="{70C1D58C-D5BC-4D6A-AF1C-48057628FE86}"/>
    <pc:docChg chg="modSld">
      <pc:chgData name="Jonathan Sullivan" userId="d1677ac5-14f2-45d6-8192-17fd7ebf94fb" providerId="ADAL" clId="{70C1D58C-D5BC-4D6A-AF1C-48057628FE86}" dt="2024-05-15T18:47:55.107" v="20"/>
      <pc:docMkLst>
        <pc:docMk/>
      </pc:docMkLst>
      <pc:sldChg chg="modSp mod">
        <pc:chgData name="Jonathan Sullivan" userId="d1677ac5-14f2-45d6-8192-17fd7ebf94fb" providerId="ADAL" clId="{70C1D58C-D5BC-4D6A-AF1C-48057628FE86}" dt="2024-05-15T18:46:06.520" v="0"/>
        <pc:sldMkLst>
          <pc:docMk/>
          <pc:sldMk cId="41296738" sldId="7216"/>
        </pc:sldMkLst>
        <pc:spChg chg="mod">
          <ac:chgData name="Jonathan Sullivan" userId="d1677ac5-14f2-45d6-8192-17fd7ebf94fb" providerId="ADAL" clId="{70C1D58C-D5BC-4D6A-AF1C-48057628FE86}" dt="2024-05-15T18:46:06.520" v="0"/>
          <ac:spMkLst>
            <pc:docMk/>
            <pc:sldMk cId="41296738" sldId="7216"/>
            <ac:spMk id="2" creationId="{EF9559E0-2B75-64CF-7688-0251D97A2E64}"/>
          </ac:spMkLst>
        </pc:spChg>
      </pc:sldChg>
      <pc:sldChg chg="modSp mod">
        <pc:chgData name="Jonathan Sullivan" userId="d1677ac5-14f2-45d6-8192-17fd7ebf94fb" providerId="ADAL" clId="{70C1D58C-D5BC-4D6A-AF1C-48057628FE86}" dt="2024-05-15T18:46:14.979" v="3" actId="113"/>
        <pc:sldMkLst>
          <pc:docMk/>
          <pc:sldMk cId="2587363164" sldId="7294"/>
        </pc:sldMkLst>
        <pc:spChg chg="mod">
          <ac:chgData name="Jonathan Sullivan" userId="d1677ac5-14f2-45d6-8192-17fd7ebf94fb" providerId="ADAL" clId="{70C1D58C-D5BC-4D6A-AF1C-48057628FE86}" dt="2024-05-15T18:46:14.979" v="3" actId="113"/>
          <ac:spMkLst>
            <pc:docMk/>
            <pc:sldMk cId="2587363164" sldId="7294"/>
            <ac:spMk id="13" creationId="{73C8444B-05F8-B82C-6778-AEE79769706A}"/>
          </ac:spMkLst>
        </pc:spChg>
      </pc:sldChg>
      <pc:sldChg chg="modSp mod">
        <pc:chgData name="Jonathan Sullivan" userId="d1677ac5-14f2-45d6-8192-17fd7ebf94fb" providerId="ADAL" clId="{70C1D58C-D5BC-4D6A-AF1C-48057628FE86}" dt="2024-05-15T18:46:22.555" v="5"/>
        <pc:sldMkLst>
          <pc:docMk/>
          <pc:sldMk cId="1524766485" sldId="7295"/>
        </pc:sldMkLst>
        <pc:spChg chg="mod">
          <ac:chgData name="Jonathan Sullivan" userId="d1677ac5-14f2-45d6-8192-17fd7ebf94fb" providerId="ADAL" clId="{70C1D58C-D5BC-4D6A-AF1C-48057628FE86}" dt="2024-05-15T18:46:22.555" v="5"/>
          <ac:spMkLst>
            <pc:docMk/>
            <pc:sldMk cId="1524766485" sldId="7295"/>
            <ac:spMk id="11" creationId="{3BF7AE34-B6A7-AFFE-E176-37E1DE9DC87B}"/>
          </ac:spMkLst>
        </pc:spChg>
      </pc:sldChg>
      <pc:sldChg chg="modSp mod">
        <pc:chgData name="Jonathan Sullivan" userId="d1677ac5-14f2-45d6-8192-17fd7ebf94fb" providerId="ADAL" clId="{70C1D58C-D5BC-4D6A-AF1C-48057628FE86}" dt="2024-05-15T18:46:26.419" v="6"/>
        <pc:sldMkLst>
          <pc:docMk/>
          <pc:sldMk cId="3609779221" sldId="7296"/>
        </pc:sldMkLst>
        <pc:spChg chg="mod">
          <ac:chgData name="Jonathan Sullivan" userId="d1677ac5-14f2-45d6-8192-17fd7ebf94fb" providerId="ADAL" clId="{70C1D58C-D5BC-4D6A-AF1C-48057628FE86}" dt="2024-05-15T18:46:26.419" v="6"/>
          <ac:spMkLst>
            <pc:docMk/>
            <pc:sldMk cId="3609779221" sldId="7296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6:09.779" v="1"/>
        <pc:sldMkLst>
          <pc:docMk/>
          <pc:sldMk cId="1802535139" sldId="7305"/>
        </pc:sldMkLst>
        <pc:spChg chg="mod">
          <ac:chgData name="Jonathan Sullivan" userId="d1677ac5-14f2-45d6-8192-17fd7ebf94fb" providerId="ADAL" clId="{70C1D58C-D5BC-4D6A-AF1C-48057628FE86}" dt="2024-05-15T18:46:09.779" v="1"/>
          <ac:spMkLst>
            <pc:docMk/>
            <pc:sldMk cId="1802535139" sldId="7305"/>
            <ac:spMk id="11" creationId="{22879255-E0DC-BDAE-2C6F-7F21090F5B1A}"/>
          </ac:spMkLst>
        </pc:spChg>
      </pc:sldChg>
      <pc:sldChg chg="modSp mod">
        <pc:chgData name="Jonathan Sullivan" userId="d1677ac5-14f2-45d6-8192-17fd7ebf94fb" providerId="ADAL" clId="{70C1D58C-D5BC-4D6A-AF1C-48057628FE86}" dt="2024-05-15T18:46:18.901" v="4"/>
        <pc:sldMkLst>
          <pc:docMk/>
          <pc:sldMk cId="3806773581" sldId="7307"/>
        </pc:sldMkLst>
        <pc:spChg chg="mod">
          <ac:chgData name="Jonathan Sullivan" userId="d1677ac5-14f2-45d6-8192-17fd7ebf94fb" providerId="ADAL" clId="{70C1D58C-D5BC-4D6A-AF1C-48057628FE86}" dt="2024-05-15T18:46:18.901" v="4"/>
          <ac:spMkLst>
            <pc:docMk/>
            <pc:sldMk cId="3806773581" sldId="7307"/>
            <ac:spMk id="2" creationId="{81BA29B1-DAB7-DFA0-92BF-07057F63B930}"/>
          </ac:spMkLst>
        </pc:spChg>
      </pc:sldChg>
      <pc:sldChg chg="modSp mod">
        <pc:chgData name="Jonathan Sullivan" userId="d1677ac5-14f2-45d6-8192-17fd7ebf94fb" providerId="ADAL" clId="{70C1D58C-D5BC-4D6A-AF1C-48057628FE86}" dt="2024-05-15T18:47:33.112" v="14"/>
        <pc:sldMkLst>
          <pc:docMk/>
          <pc:sldMk cId="4270416344" sldId="7308"/>
        </pc:sldMkLst>
        <pc:spChg chg="mod">
          <ac:chgData name="Jonathan Sullivan" userId="d1677ac5-14f2-45d6-8192-17fd7ebf94fb" providerId="ADAL" clId="{70C1D58C-D5BC-4D6A-AF1C-48057628FE86}" dt="2024-05-15T18:47:33.112" v="14"/>
          <ac:spMkLst>
            <pc:docMk/>
            <pc:sldMk cId="4270416344" sldId="7308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7:37.165" v="15"/>
        <pc:sldMkLst>
          <pc:docMk/>
          <pc:sldMk cId="949493726" sldId="7310"/>
        </pc:sldMkLst>
        <pc:spChg chg="mod">
          <ac:chgData name="Jonathan Sullivan" userId="d1677ac5-14f2-45d6-8192-17fd7ebf94fb" providerId="ADAL" clId="{70C1D58C-D5BC-4D6A-AF1C-48057628FE86}" dt="2024-05-15T18:47:37.165" v="15"/>
          <ac:spMkLst>
            <pc:docMk/>
            <pc:sldMk cId="949493726" sldId="7310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7:40.730" v="16"/>
        <pc:sldMkLst>
          <pc:docMk/>
          <pc:sldMk cId="3319008952" sldId="7311"/>
        </pc:sldMkLst>
        <pc:spChg chg="mod">
          <ac:chgData name="Jonathan Sullivan" userId="d1677ac5-14f2-45d6-8192-17fd7ebf94fb" providerId="ADAL" clId="{70C1D58C-D5BC-4D6A-AF1C-48057628FE86}" dt="2024-05-15T18:47:40.730" v="16"/>
          <ac:spMkLst>
            <pc:docMk/>
            <pc:sldMk cId="3319008952" sldId="7311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7:47.215" v="18" actId="113"/>
        <pc:sldMkLst>
          <pc:docMk/>
          <pc:sldMk cId="3973147024" sldId="7312"/>
        </pc:sldMkLst>
        <pc:spChg chg="mod">
          <ac:chgData name="Jonathan Sullivan" userId="d1677ac5-14f2-45d6-8192-17fd7ebf94fb" providerId="ADAL" clId="{70C1D58C-D5BC-4D6A-AF1C-48057628FE86}" dt="2024-05-15T18:47:47.215" v="18" actId="113"/>
          <ac:spMkLst>
            <pc:docMk/>
            <pc:sldMk cId="3973147024" sldId="7312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7:51.232" v="19"/>
        <pc:sldMkLst>
          <pc:docMk/>
          <pc:sldMk cId="3787989386" sldId="7313"/>
        </pc:sldMkLst>
        <pc:spChg chg="mod">
          <ac:chgData name="Jonathan Sullivan" userId="d1677ac5-14f2-45d6-8192-17fd7ebf94fb" providerId="ADAL" clId="{70C1D58C-D5BC-4D6A-AF1C-48057628FE86}" dt="2024-05-15T18:47:51.232" v="19"/>
          <ac:spMkLst>
            <pc:docMk/>
            <pc:sldMk cId="3787989386" sldId="7313"/>
            <ac:spMk id="11" creationId="{075FC902-429F-2CB8-026A-B7D94C343113}"/>
          </ac:spMkLst>
        </pc:spChg>
      </pc:sldChg>
      <pc:sldChg chg="modSp mod">
        <pc:chgData name="Jonathan Sullivan" userId="d1677ac5-14f2-45d6-8192-17fd7ebf94fb" providerId="ADAL" clId="{70C1D58C-D5BC-4D6A-AF1C-48057628FE86}" dt="2024-05-15T18:47:55.107" v="20"/>
        <pc:sldMkLst>
          <pc:docMk/>
          <pc:sldMk cId="2753904513" sldId="7314"/>
        </pc:sldMkLst>
        <pc:spChg chg="mod">
          <ac:chgData name="Jonathan Sullivan" userId="d1677ac5-14f2-45d6-8192-17fd7ebf94fb" providerId="ADAL" clId="{70C1D58C-D5BC-4D6A-AF1C-48057628FE86}" dt="2024-05-15T18:47:55.107" v="20"/>
          <ac:spMkLst>
            <pc:docMk/>
            <pc:sldMk cId="2753904513" sldId="7314"/>
            <ac:spMk id="11" creationId="{075FC902-429F-2CB8-026A-B7D94C343113}"/>
          </ac:spMkLst>
        </pc:spChg>
      </pc:sldChg>
    </pc:docChg>
  </pc:docChgLst>
  <pc:docChgLst>
    <pc:chgData name="Sullivan, Jonathan" userId="d1677ac5-14f2-45d6-8192-17fd7ebf94fb" providerId="ADAL" clId="{70C1D58C-D5BC-4D6A-AF1C-48057628FE86}"/>
    <pc:docChg chg="undo redo custSel addSld delSld modSld">
      <pc:chgData name="Sullivan, Jonathan" userId="d1677ac5-14f2-45d6-8192-17fd7ebf94fb" providerId="ADAL" clId="{70C1D58C-D5BC-4D6A-AF1C-48057628FE86}" dt="2024-05-10T14:36:12.964" v="1919" actId="1038"/>
      <pc:docMkLst>
        <pc:docMk/>
      </pc:docMkLst>
      <pc:sldChg chg="modSp mod">
        <pc:chgData name="Sullivan, Jonathan" userId="d1677ac5-14f2-45d6-8192-17fd7ebf94fb" providerId="ADAL" clId="{70C1D58C-D5BC-4D6A-AF1C-48057628FE86}" dt="2024-05-10T14:34:53.475" v="1872" actId="20577"/>
        <pc:sldMkLst>
          <pc:docMk/>
          <pc:sldMk cId="1503617793" sldId="7215"/>
        </pc:sldMkLst>
        <pc:spChg chg="mod">
          <ac:chgData name="Sullivan, Jonathan" userId="d1677ac5-14f2-45d6-8192-17fd7ebf94fb" providerId="ADAL" clId="{70C1D58C-D5BC-4D6A-AF1C-48057628FE86}" dt="2024-05-10T14:34:53.475" v="1872" actId="20577"/>
          <ac:spMkLst>
            <pc:docMk/>
            <pc:sldMk cId="1503617793" sldId="7215"/>
            <ac:spMk id="2" creationId="{C9637754-B903-4AEF-A2DC-D943198B45FA}"/>
          </ac:spMkLst>
        </pc:spChg>
      </pc:sldChg>
      <pc:sldChg chg="addSp delSp modSp mod">
        <pc:chgData name="Sullivan, Jonathan" userId="d1677ac5-14f2-45d6-8192-17fd7ebf94fb" providerId="ADAL" clId="{70C1D58C-D5BC-4D6A-AF1C-48057628FE86}" dt="2024-05-10T14:35:36.963" v="1895"/>
        <pc:sldMkLst>
          <pc:docMk/>
          <pc:sldMk cId="41296738" sldId="7216"/>
        </pc:sldMkLst>
        <pc:spChg chg="add mod">
          <ac:chgData name="Sullivan, Jonathan" userId="d1677ac5-14f2-45d6-8192-17fd7ebf94fb" providerId="ADAL" clId="{70C1D58C-D5BC-4D6A-AF1C-48057628FE86}" dt="2024-05-10T14:35:36.963" v="1895"/>
          <ac:spMkLst>
            <pc:docMk/>
            <pc:sldMk cId="41296738" sldId="7216"/>
            <ac:spMk id="2" creationId="{EF9559E0-2B75-64CF-7688-0251D97A2E64}"/>
          </ac:spMkLst>
        </pc:spChg>
        <pc:spChg chg="add mod">
          <ac:chgData name="Sullivan, Jonathan" userId="d1677ac5-14f2-45d6-8192-17fd7ebf94fb" providerId="ADAL" clId="{70C1D58C-D5BC-4D6A-AF1C-48057628FE86}" dt="2024-05-10T14:02:13.578" v="454"/>
          <ac:spMkLst>
            <pc:docMk/>
            <pc:sldMk cId="41296738" sldId="7216"/>
            <ac:spMk id="3" creationId="{729E58A5-D387-B082-0B79-2970B02614F5}"/>
          </ac:spMkLst>
        </pc:spChg>
        <pc:spChg chg="add mod">
          <ac:chgData name="Sullivan, Jonathan" userId="d1677ac5-14f2-45d6-8192-17fd7ebf94fb" providerId="ADAL" clId="{70C1D58C-D5BC-4D6A-AF1C-48057628FE86}" dt="2024-05-10T14:02:13.578" v="454"/>
          <ac:spMkLst>
            <pc:docMk/>
            <pc:sldMk cId="41296738" sldId="7216"/>
            <ac:spMk id="4" creationId="{C74F8D1D-B737-9FF6-7613-1E839B41C0CD}"/>
          </ac:spMkLst>
        </pc:spChg>
        <pc:spChg chg="add mod">
          <ac:chgData name="Sullivan, Jonathan" userId="d1677ac5-14f2-45d6-8192-17fd7ebf94fb" providerId="ADAL" clId="{70C1D58C-D5BC-4D6A-AF1C-48057628FE86}" dt="2024-05-10T14:02:13.578" v="454"/>
          <ac:spMkLst>
            <pc:docMk/>
            <pc:sldMk cId="41296738" sldId="7216"/>
            <ac:spMk id="6" creationId="{D6DA2056-6927-060B-1F5F-AE48ADBFB5FF}"/>
          </ac:spMkLst>
        </pc:spChg>
        <pc:spChg chg="add mod">
          <ac:chgData name="Sullivan, Jonathan" userId="d1677ac5-14f2-45d6-8192-17fd7ebf94fb" providerId="ADAL" clId="{70C1D58C-D5BC-4D6A-AF1C-48057628FE86}" dt="2024-05-10T14:02:13.578" v="454"/>
          <ac:spMkLst>
            <pc:docMk/>
            <pc:sldMk cId="41296738" sldId="7216"/>
            <ac:spMk id="7" creationId="{4481F478-0AF3-BE11-A4C1-1BB034BECBBA}"/>
          </ac:spMkLst>
        </pc:spChg>
        <pc:spChg chg="add mod">
          <ac:chgData name="Sullivan, Jonathan" userId="d1677ac5-14f2-45d6-8192-17fd7ebf94fb" providerId="ADAL" clId="{70C1D58C-D5BC-4D6A-AF1C-48057628FE86}" dt="2024-05-10T14:07:57.802" v="763" actId="1035"/>
          <ac:spMkLst>
            <pc:docMk/>
            <pc:sldMk cId="41296738" sldId="7216"/>
            <ac:spMk id="8" creationId="{EFC37B99-F962-FF35-1BA3-DEB31618BE4D}"/>
          </ac:spMkLst>
        </pc:spChg>
        <pc:spChg chg="add mod">
          <ac:chgData name="Sullivan, Jonathan" userId="d1677ac5-14f2-45d6-8192-17fd7ebf94fb" providerId="ADAL" clId="{70C1D58C-D5BC-4D6A-AF1C-48057628FE86}" dt="2024-05-10T14:07:51.293" v="761" actId="1036"/>
          <ac:spMkLst>
            <pc:docMk/>
            <pc:sldMk cId="41296738" sldId="7216"/>
            <ac:spMk id="9" creationId="{4639C20E-B02F-E057-108F-A05459F62426}"/>
          </ac:spMkLst>
        </pc:spChg>
        <pc:spChg chg="del mod">
          <ac:chgData name="Sullivan, Jonathan" userId="d1677ac5-14f2-45d6-8192-17fd7ebf94fb" providerId="ADAL" clId="{70C1D58C-D5BC-4D6A-AF1C-48057628FE86}" dt="2024-05-10T14:02:05.502" v="453" actId="478"/>
          <ac:spMkLst>
            <pc:docMk/>
            <pc:sldMk cId="41296738" sldId="7216"/>
            <ac:spMk id="12" creationId="{66E79ACA-079F-4992-BA52-B47293315673}"/>
          </ac:spMkLst>
        </pc:spChg>
        <pc:spChg chg="mod">
          <ac:chgData name="Sullivan, Jonathan" userId="d1677ac5-14f2-45d6-8192-17fd7ebf94fb" providerId="ADAL" clId="{70C1D58C-D5BC-4D6A-AF1C-48057628FE86}" dt="2024-05-10T13:56:30.859" v="256" actId="14100"/>
          <ac:spMkLst>
            <pc:docMk/>
            <pc:sldMk cId="41296738" sldId="7216"/>
            <ac:spMk id="13" creationId="{00000000-0000-0000-0000-000000000000}"/>
          </ac:spMkLst>
        </pc:spChg>
        <pc:spChg chg="del">
          <ac:chgData name="Sullivan, Jonathan" userId="d1677ac5-14f2-45d6-8192-17fd7ebf94fb" providerId="ADAL" clId="{70C1D58C-D5BC-4D6A-AF1C-48057628FE86}" dt="2024-05-10T14:02:04.031" v="452" actId="478"/>
          <ac:spMkLst>
            <pc:docMk/>
            <pc:sldMk cId="41296738" sldId="7216"/>
            <ac:spMk id="14" creationId="{DE821C9F-D2C5-47BA-AEB0-04075C1E8B9E}"/>
          </ac:spMkLst>
        </pc:spChg>
        <pc:spChg chg="del mod">
          <ac:chgData name="Sullivan, Jonathan" userId="d1677ac5-14f2-45d6-8192-17fd7ebf94fb" providerId="ADAL" clId="{70C1D58C-D5BC-4D6A-AF1C-48057628FE86}" dt="2024-05-10T14:02:04.031" v="452" actId="478"/>
          <ac:spMkLst>
            <pc:docMk/>
            <pc:sldMk cId="41296738" sldId="7216"/>
            <ac:spMk id="16" creationId="{D8AFD7B8-AA66-4047-AD55-6F50D7AC7D82}"/>
          </ac:spMkLst>
        </pc:spChg>
        <pc:spChg chg="del mod">
          <ac:chgData name="Sullivan, Jonathan" userId="d1677ac5-14f2-45d6-8192-17fd7ebf94fb" providerId="ADAL" clId="{70C1D58C-D5BC-4D6A-AF1C-48057628FE86}" dt="2024-05-10T14:02:04.031" v="452" actId="478"/>
          <ac:spMkLst>
            <pc:docMk/>
            <pc:sldMk cId="41296738" sldId="7216"/>
            <ac:spMk id="18" creationId="{3A510F25-980C-44A6-A042-EB28B1F2C0BF}"/>
          </ac:spMkLst>
        </pc:spChg>
        <pc:spChg chg="del mod">
          <ac:chgData name="Sullivan, Jonathan" userId="d1677ac5-14f2-45d6-8192-17fd7ebf94fb" providerId="ADAL" clId="{70C1D58C-D5BC-4D6A-AF1C-48057628FE86}" dt="2024-05-10T14:02:04.031" v="452" actId="478"/>
          <ac:spMkLst>
            <pc:docMk/>
            <pc:sldMk cId="41296738" sldId="7216"/>
            <ac:spMk id="19" creationId="{D0EB69E9-6C3E-4A02-866F-83379A03D042}"/>
          </ac:spMkLst>
        </pc:spChg>
        <pc:spChg chg="del mod">
          <ac:chgData name="Sullivan, Jonathan" userId="d1677ac5-14f2-45d6-8192-17fd7ebf94fb" providerId="ADAL" clId="{70C1D58C-D5BC-4D6A-AF1C-48057628FE86}" dt="2024-05-10T14:02:04.031" v="452" actId="478"/>
          <ac:spMkLst>
            <pc:docMk/>
            <pc:sldMk cId="41296738" sldId="7216"/>
            <ac:spMk id="20" creationId="{2A95F555-4023-4F28-B040-08188065945E}"/>
          </ac:spMkLst>
        </pc:spChg>
        <pc:picChg chg="mod">
          <ac:chgData name="Sullivan, Jonathan" userId="d1677ac5-14f2-45d6-8192-17fd7ebf94fb" providerId="ADAL" clId="{70C1D58C-D5BC-4D6A-AF1C-48057628FE86}" dt="2024-05-10T13:56:26.766" v="255" actId="1037"/>
          <ac:picMkLst>
            <pc:docMk/>
            <pc:sldMk cId="41296738" sldId="7216"/>
            <ac:picMk id="5" creationId="{D0E9BF2B-EE43-422F-BAE6-F3A34C8396C5}"/>
          </ac:picMkLst>
        </pc:picChg>
      </pc:sldChg>
      <pc:sldChg chg="addSp delSp modSp mod">
        <pc:chgData name="Sullivan, Jonathan" userId="d1677ac5-14f2-45d6-8192-17fd7ebf94fb" providerId="ADAL" clId="{70C1D58C-D5BC-4D6A-AF1C-48057628FE86}" dt="2024-05-10T14:36:12.964" v="1919" actId="1038"/>
        <pc:sldMkLst>
          <pc:docMk/>
          <pc:sldMk cId="2587363164" sldId="7294"/>
        </pc:sldMkLst>
        <pc:spChg chg="add del mod">
          <ac:chgData name="Sullivan, Jonathan" userId="d1677ac5-14f2-45d6-8192-17fd7ebf94fb" providerId="ADAL" clId="{70C1D58C-D5BC-4D6A-AF1C-48057628FE86}" dt="2024-05-10T14:01:57.390" v="449" actId="478"/>
          <ac:spMkLst>
            <pc:docMk/>
            <pc:sldMk cId="2587363164" sldId="7294"/>
            <ac:spMk id="2" creationId="{81BA29B1-DAB7-DFA0-92BF-07057F63B930}"/>
          </ac:spMkLst>
        </pc:spChg>
        <pc:spChg chg="add del mod">
          <ac:chgData name="Sullivan, Jonathan" userId="d1677ac5-14f2-45d6-8192-17fd7ebf94fb" providerId="ADAL" clId="{70C1D58C-D5BC-4D6A-AF1C-48057628FE86}" dt="2024-05-10T14:01:56.522" v="448" actId="478"/>
          <ac:spMkLst>
            <pc:docMk/>
            <pc:sldMk cId="2587363164" sldId="7294"/>
            <ac:spMk id="3" creationId="{4FACE3F8-8922-8CF4-06E2-E516EA63BEFC}"/>
          </ac:spMkLst>
        </pc:spChg>
        <pc:spChg chg="add del mod">
          <ac:chgData name="Sullivan, Jonathan" userId="d1677ac5-14f2-45d6-8192-17fd7ebf94fb" providerId="ADAL" clId="{70C1D58C-D5BC-4D6A-AF1C-48057628FE86}" dt="2024-05-10T14:01:56.522" v="448" actId="478"/>
          <ac:spMkLst>
            <pc:docMk/>
            <pc:sldMk cId="2587363164" sldId="7294"/>
            <ac:spMk id="5" creationId="{0CFA9CFE-51AF-814C-33A6-0D011E0C2084}"/>
          </ac:spMkLst>
        </pc:spChg>
        <pc:spChg chg="del mod">
          <ac:chgData name="Sullivan, Jonathan" userId="d1677ac5-14f2-45d6-8192-17fd7ebf94fb" providerId="ADAL" clId="{70C1D58C-D5BC-4D6A-AF1C-48057628FE86}" dt="2024-05-10T14:03:22.582" v="507" actId="478"/>
          <ac:spMkLst>
            <pc:docMk/>
            <pc:sldMk cId="2587363164" sldId="7294"/>
            <ac:spMk id="6" creationId="{2DBF0F74-2AE9-CCA0-FF6D-B112397E23BE}"/>
          </ac:spMkLst>
        </pc:spChg>
        <pc:spChg chg="mod">
          <ac:chgData name="Sullivan, Jonathan" userId="d1677ac5-14f2-45d6-8192-17fd7ebf94fb" providerId="ADAL" clId="{70C1D58C-D5BC-4D6A-AF1C-48057628FE86}" dt="2024-05-10T14:36:09.268" v="1909" actId="1038"/>
          <ac:spMkLst>
            <pc:docMk/>
            <pc:sldMk cId="2587363164" sldId="7294"/>
            <ac:spMk id="7" creationId="{A48FAEF7-F11E-7103-F260-A864A2C18D09}"/>
          </ac:spMkLst>
        </pc:spChg>
        <pc:spChg chg="add del mod">
          <ac:chgData name="Sullivan, Jonathan" userId="d1677ac5-14f2-45d6-8192-17fd7ebf94fb" providerId="ADAL" clId="{70C1D58C-D5BC-4D6A-AF1C-48057628FE86}" dt="2024-05-10T14:01:56.522" v="448" actId="478"/>
          <ac:spMkLst>
            <pc:docMk/>
            <pc:sldMk cId="2587363164" sldId="7294"/>
            <ac:spMk id="8" creationId="{DEB3C50E-E1CD-BD58-F44B-3E90B0383A14}"/>
          </ac:spMkLst>
        </pc:spChg>
        <pc:spChg chg="add del mod">
          <ac:chgData name="Sullivan, Jonathan" userId="d1677ac5-14f2-45d6-8192-17fd7ebf94fb" providerId="ADAL" clId="{70C1D58C-D5BC-4D6A-AF1C-48057628FE86}" dt="2024-05-10T13:55:48.138" v="246" actId="478"/>
          <ac:spMkLst>
            <pc:docMk/>
            <pc:sldMk cId="2587363164" sldId="7294"/>
            <ac:spMk id="9" creationId="{4EFF7109-6265-AC37-CB60-F0015A135DFD}"/>
          </ac:spMkLst>
        </pc:spChg>
        <pc:spChg chg="add del mod">
          <ac:chgData name="Sullivan, Jonathan" userId="d1677ac5-14f2-45d6-8192-17fd7ebf94fb" providerId="ADAL" clId="{70C1D58C-D5BC-4D6A-AF1C-48057628FE86}" dt="2024-05-10T13:55:48.138" v="246" actId="478"/>
          <ac:spMkLst>
            <pc:docMk/>
            <pc:sldMk cId="2587363164" sldId="7294"/>
            <ac:spMk id="10" creationId="{7ED012FB-7097-3FB5-D654-EA13BF42B29F}"/>
          </ac:spMkLst>
        </pc:spChg>
        <pc:spChg chg="add del mod">
          <ac:chgData name="Sullivan, Jonathan" userId="d1677ac5-14f2-45d6-8192-17fd7ebf94fb" providerId="ADAL" clId="{70C1D58C-D5BC-4D6A-AF1C-48057628FE86}" dt="2024-05-10T14:01:56.522" v="448" actId="478"/>
          <ac:spMkLst>
            <pc:docMk/>
            <pc:sldMk cId="2587363164" sldId="7294"/>
            <ac:spMk id="11" creationId="{39F10E1E-CD63-9F90-8B0D-77745713DFCE}"/>
          </ac:spMkLst>
        </pc:spChg>
        <pc:spChg chg="add del mod">
          <ac:chgData name="Sullivan, Jonathan" userId="d1677ac5-14f2-45d6-8192-17fd7ebf94fb" providerId="ADAL" clId="{70C1D58C-D5BC-4D6A-AF1C-48057628FE86}" dt="2024-05-10T14:01:56.522" v="448" actId="478"/>
          <ac:spMkLst>
            <pc:docMk/>
            <pc:sldMk cId="2587363164" sldId="7294"/>
            <ac:spMk id="12" creationId="{A7221C38-DBE8-591F-4179-85D48A750543}"/>
          </ac:spMkLst>
        </pc:spChg>
        <pc:spChg chg="add mod">
          <ac:chgData name="Sullivan, Jonathan" userId="d1677ac5-14f2-45d6-8192-17fd7ebf94fb" providerId="ADAL" clId="{70C1D58C-D5BC-4D6A-AF1C-48057628FE86}" dt="2024-05-10T14:35:41.257" v="1896"/>
          <ac:spMkLst>
            <pc:docMk/>
            <pc:sldMk cId="2587363164" sldId="7294"/>
            <ac:spMk id="13" creationId="{73C8444B-05F8-B82C-6778-AEE79769706A}"/>
          </ac:spMkLst>
        </pc:spChg>
        <pc:spChg chg="add mod">
          <ac:chgData name="Sullivan, Jonathan" userId="d1677ac5-14f2-45d6-8192-17fd7ebf94fb" providerId="ADAL" clId="{70C1D58C-D5BC-4D6A-AF1C-48057628FE86}" dt="2024-05-10T14:02:15.855" v="456"/>
          <ac:spMkLst>
            <pc:docMk/>
            <pc:sldMk cId="2587363164" sldId="7294"/>
            <ac:spMk id="14" creationId="{0181FB53-7EC7-D532-0CD5-6638ED7DC931}"/>
          </ac:spMkLst>
        </pc:spChg>
        <pc:spChg chg="add mod">
          <ac:chgData name="Sullivan, Jonathan" userId="d1677ac5-14f2-45d6-8192-17fd7ebf94fb" providerId="ADAL" clId="{70C1D58C-D5BC-4D6A-AF1C-48057628FE86}" dt="2024-05-10T14:02:15.855" v="456"/>
          <ac:spMkLst>
            <pc:docMk/>
            <pc:sldMk cId="2587363164" sldId="7294"/>
            <ac:spMk id="16" creationId="{292CBBFE-17F7-DAF7-0286-435B55EA0676}"/>
          </ac:spMkLst>
        </pc:spChg>
        <pc:spChg chg="mod">
          <ac:chgData name="Sullivan, Jonathan" userId="d1677ac5-14f2-45d6-8192-17fd7ebf94fb" providerId="ADAL" clId="{70C1D58C-D5BC-4D6A-AF1C-48057628FE86}" dt="2024-05-10T14:36:12.964" v="1919" actId="1038"/>
          <ac:spMkLst>
            <pc:docMk/>
            <pc:sldMk cId="2587363164" sldId="7294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02:15.855" v="456"/>
          <ac:spMkLst>
            <pc:docMk/>
            <pc:sldMk cId="2587363164" sldId="7294"/>
            <ac:spMk id="18" creationId="{9F5058B0-5371-7B4C-525D-5C5C4E82F40D}"/>
          </ac:spMkLst>
        </pc:spChg>
        <pc:spChg chg="del mod">
          <ac:chgData name="Sullivan, Jonathan" userId="d1677ac5-14f2-45d6-8192-17fd7ebf94fb" providerId="ADAL" clId="{70C1D58C-D5BC-4D6A-AF1C-48057628FE86}" dt="2024-05-10T13:53:39.499" v="175" actId="478"/>
          <ac:spMkLst>
            <pc:docMk/>
            <pc:sldMk cId="2587363164" sldId="7294"/>
            <ac:spMk id="19" creationId="{EC3989FE-01FE-44EB-96E6-95B9CF606C1B}"/>
          </ac:spMkLst>
        </pc:spChg>
        <pc:spChg chg="del">
          <ac:chgData name="Sullivan, Jonathan" userId="d1677ac5-14f2-45d6-8192-17fd7ebf94fb" providerId="ADAL" clId="{70C1D58C-D5BC-4D6A-AF1C-48057628FE86}" dt="2024-05-10T13:53:38.745" v="174" actId="478"/>
          <ac:spMkLst>
            <pc:docMk/>
            <pc:sldMk cId="2587363164" sldId="7294"/>
            <ac:spMk id="20" creationId="{E5FEE6CE-ADFC-45E4-BCFD-32B00C8AFED2}"/>
          </ac:spMkLst>
        </pc:spChg>
        <pc:spChg chg="del">
          <ac:chgData name="Sullivan, Jonathan" userId="d1677ac5-14f2-45d6-8192-17fd7ebf94fb" providerId="ADAL" clId="{70C1D58C-D5BC-4D6A-AF1C-48057628FE86}" dt="2024-05-10T14:08:50.060" v="788" actId="478"/>
          <ac:spMkLst>
            <pc:docMk/>
            <pc:sldMk cId="2587363164" sldId="7294"/>
            <ac:spMk id="21" creationId="{69B6438F-AB56-4DD9-9864-AE6BA137E3A5}"/>
          </ac:spMkLst>
        </pc:spChg>
        <pc:spChg chg="del">
          <ac:chgData name="Sullivan, Jonathan" userId="d1677ac5-14f2-45d6-8192-17fd7ebf94fb" providerId="ADAL" clId="{70C1D58C-D5BC-4D6A-AF1C-48057628FE86}" dt="2024-05-10T14:08:52.332" v="789" actId="478"/>
          <ac:spMkLst>
            <pc:docMk/>
            <pc:sldMk cId="2587363164" sldId="7294"/>
            <ac:spMk id="22" creationId="{22CE5AFD-9CC3-4AD4-8D22-D3847A29F317}"/>
          </ac:spMkLst>
        </pc:spChg>
        <pc:spChg chg="del">
          <ac:chgData name="Sullivan, Jonathan" userId="d1677ac5-14f2-45d6-8192-17fd7ebf94fb" providerId="ADAL" clId="{70C1D58C-D5BC-4D6A-AF1C-48057628FE86}" dt="2024-05-10T13:53:38.745" v="174" actId="478"/>
          <ac:spMkLst>
            <pc:docMk/>
            <pc:sldMk cId="2587363164" sldId="7294"/>
            <ac:spMk id="23" creationId="{9130E6DF-96DA-43A3-BDD0-00DD62B3F4B5}"/>
          </ac:spMkLst>
        </pc:spChg>
        <pc:spChg chg="del">
          <ac:chgData name="Sullivan, Jonathan" userId="d1677ac5-14f2-45d6-8192-17fd7ebf94fb" providerId="ADAL" clId="{70C1D58C-D5BC-4D6A-AF1C-48057628FE86}" dt="2024-05-10T13:53:38.745" v="174" actId="478"/>
          <ac:spMkLst>
            <pc:docMk/>
            <pc:sldMk cId="2587363164" sldId="7294"/>
            <ac:spMk id="24" creationId="{8E0CC65C-EA7F-4A6E-9491-22691F943F7B}"/>
          </ac:spMkLst>
        </pc:spChg>
        <pc:spChg chg="del">
          <ac:chgData name="Sullivan, Jonathan" userId="d1677ac5-14f2-45d6-8192-17fd7ebf94fb" providerId="ADAL" clId="{70C1D58C-D5BC-4D6A-AF1C-48057628FE86}" dt="2024-05-10T13:53:38.745" v="174" actId="478"/>
          <ac:spMkLst>
            <pc:docMk/>
            <pc:sldMk cId="2587363164" sldId="7294"/>
            <ac:spMk id="25" creationId="{5AEA6E0B-F8E4-49F1-A56E-18566950647B}"/>
          </ac:spMkLst>
        </pc:spChg>
        <pc:spChg chg="del">
          <ac:chgData name="Sullivan, Jonathan" userId="d1677ac5-14f2-45d6-8192-17fd7ebf94fb" providerId="ADAL" clId="{70C1D58C-D5BC-4D6A-AF1C-48057628FE86}" dt="2024-05-10T13:53:38.745" v="174" actId="478"/>
          <ac:spMkLst>
            <pc:docMk/>
            <pc:sldMk cId="2587363164" sldId="7294"/>
            <ac:spMk id="26" creationId="{F691E164-FCCD-454B-836C-ED37A07D88F0}"/>
          </ac:spMkLst>
        </pc:spChg>
        <pc:spChg chg="del">
          <ac:chgData name="Sullivan, Jonathan" userId="d1677ac5-14f2-45d6-8192-17fd7ebf94fb" providerId="ADAL" clId="{70C1D58C-D5BC-4D6A-AF1C-48057628FE86}" dt="2024-05-10T14:08:46.491" v="785" actId="478"/>
          <ac:spMkLst>
            <pc:docMk/>
            <pc:sldMk cId="2587363164" sldId="7294"/>
            <ac:spMk id="27" creationId="{666D14CD-B41C-4C08-A6E4-55B371895B63}"/>
          </ac:spMkLst>
        </pc:spChg>
        <pc:spChg chg="del">
          <ac:chgData name="Sullivan, Jonathan" userId="d1677ac5-14f2-45d6-8192-17fd7ebf94fb" providerId="ADAL" clId="{70C1D58C-D5BC-4D6A-AF1C-48057628FE86}" dt="2024-05-10T14:08:47.388" v="786" actId="478"/>
          <ac:spMkLst>
            <pc:docMk/>
            <pc:sldMk cId="2587363164" sldId="7294"/>
            <ac:spMk id="29" creationId="{1DD0DABD-BC0B-4A71-8F92-AC347D98F2F0}"/>
          </ac:spMkLst>
        </pc:spChg>
        <pc:spChg chg="del">
          <ac:chgData name="Sullivan, Jonathan" userId="d1677ac5-14f2-45d6-8192-17fd7ebf94fb" providerId="ADAL" clId="{70C1D58C-D5BC-4D6A-AF1C-48057628FE86}" dt="2024-05-10T14:08:53.259" v="790" actId="478"/>
          <ac:spMkLst>
            <pc:docMk/>
            <pc:sldMk cId="2587363164" sldId="7294"/>
            <ac:spMk id="30" creationId="{34774032-9B1E-4571-B0C8-DE1B22DA4957}"/>
          </ac:spMkLst>
        </pc:spChg>
        <pc:spChg chg="del">
          <ac:chgData name="Sullivan, Jonathan" userId="d1677ac5-14f2-45d6-8192-17fd7ebf94fb" providerId="ADAL" clId="{70C1D58C-D5BC-4D6A-AF1C-48057628FE86}" dt="2024-05-10T14:08:54.044" v="791" actId="478"/>
          <ac:spMkLst>
            <pc:docMk/>
            <pc:sldMk cId="2587363164" sldId="7294"/>
            <ac:spMk id="31" creationId="{D20B4DE5-E844-4976-B2E2-666A068AEDD9}"/>
          </ac:spMkLst>
        </pc:spChg>
        <pc:spChg chg="del">
          <ac:chgData name="Sullivan, Jonathan" userId="d1677ac5-14f2-45d6-8192-17fd7ebf94fb" providerId="ADAL" clId="{70C1D58C-D5BC-4D6A-AF1C-48057628FE86}" dt="2024-05-10T14:08:59.773" v="792" actId="478"/>
          <ac:spMkLst>
            <pc:docMk/>
            <pc:sldMk cId="2587363164" sldId="7294"/>
            <ac:spMk id="32" creationId="{11EB8B33-B896-4006-8530-21169E8831B7}"/>
          </ac:spMkLst>
        </pc:spChg>
        <pc:spChg chg="del">
          <ac:chgData name="Sullivan, Jonathan" userId="d1677ac5-14f2-45d6-8192-17fd7ebf94fb" providerId="ADAL" clId="{70C1D58C-D5BC-4D6A-AF1C-48057628FE86}" dt="2024-05-10T14:08:48.506" v="787" actId="478"/>
          <ac:spMkLst>
            <pc:docMk/>
            <pc:sldMk cId="2587363164" sldId="7294"/>
            <ac:spMk id="33" creationId="{B3C57CEB-66ED-43C5-AEDF-6EB68B399D6F}"/>
          </ac:spMkLst>
        </pc:spChg>
        <pc:spChg chg="add mod">
          <ac:chgData name="Sullivan, Jonathan" userId="d1677ac5-14f2-45d6-8192-17fd7ebf94fb" providerId="ADAL" clId="{70C1D58C-D5BC-4D6A-AF1C-48057628FE86}" dt="2024-05-10T14:02:15.855" v="456"/>
          <ac:spMkLst>
            <pc:docMk/>
            <pc:sldMk cId="2587363164" sldId="7294"/>
            <ac:spMk id="34" creationId="{048AA05D-983E-BB4A-FEAB-E0982F0822D0}"/>
          </ac:spMkLst>
        </pc:spChg>
        <pc:spChg chg="add del mod">
          <ac:chgData name="Sullivan, Jonathan" userId="d1677ac5-14f2-45d6-8192-17fd7ebf94fb" providerId="ADAL" clId="{70C1D58C-D5BC-4D6A-AF1C-48057628FE86}" dt="2024-05-10T14:08:10.029" v="766" actId="478"/>
          <ac:spMkLst>
            <pc:docMk/>
            <pc:sldMk cId="2587363164" sldId="7294"/>
            <ac:spMk id="35" creationId="{45283918-2E4C-84F9-8FA2-5AF0A166D5E0}"/>
          </ac:spMkLst>
        </pc:spChg>
        <pc:spChg chg="add del mod">
          <ac:chgData name="Sullivan, Jonathan" userId="d1677ac5-14f2-45d6-8192-17fd7ebf94fb" providerId="ADAL" clId="{70C1D58C-D5BC-4D6A-AF1C-48057628FE86}" dt="2024-05-10T14:08:10.029" v="766" actId="478"/>
          <ac:spMkLst>
            <pc:docMk/>
            <pc:sldMk cId="2587363164" sldId="7294"/>
            <ac:spMk id="36" creationId="{CB071368-A2D7-F592-8482-2FA21A992182}"/>
          </ac:spMkLst>
        </pc:spChg>
        <pc:spChg chg="add mod">
          <ac:chgData name="Sullivan, Jonathan" userId="d1677ac5-14f2-45d6-8192-17fd7ebf94fb" providerId="ADAL" clId="{70C1D58C-D5BC-4D6A-AF1C-48057628FE86}" dt="2024-05-10T14:08:10.320" v="767"/>
          <ac:spMkLst>
            <pc:docMk/>
            <pc:sldMk cId="2587363164" sldId="7294"/>
            <ac:spMk id="37" creationId="{1CDD7060-FD5E-7731-33BA-C688751D51F9}"/>
          </ac:spMkLst>
        </pc:spChg>
        <pc:spChg chg="add mod">
          <ac:chgData name="Sullivan, Jonathan" userId="d1677ac5-14f2-45d6-8192-17fd7ebf94fb" providerId="ADAL" clId="{70C1D58C-D5BC-4D6A-AF1C-48057628FE86}" dt="2024-05-10T14:08:10.320" v="767"/>
          <ac:spMkLst>
            <pc:docMk/>
            <pc:sldMk cId="2587363164" sldId="7294"/>
            <ac:spMk id="38" creationId="{148896A7-97F6-8E96-AAB2-66EE74FEAA40}"/>
          </ac:spMkLst>
        </pc:spChg>
        <pc:picChg chg="mod ord">
          <ac:chgData name="Sullivan, Jonathan" userId="d1677ac5-14f2-45d6-8192-17fd7ebf94fb" providerId="ADAL" clId="{70C1D58C-D5BC-4D6A-AF1C-48057628FE86}" dt="2024-05-10T14:08:42.668" v="784" actId="167"/>
          <ac:picMkLst>
            <pc:docMk/>
            <pc:sldMk cId="2587363164" sldId="7294"/>
            <ac:picMk id="4" creationId="{F8651DFA-AADD-91D7-7145-B48F3A019B78}"/>
          </ac:picMkLst>
        </pc:picChg>
      </pc:sldChg>
      <pc:sldChg chg="addSp delSp modSp mod">
        <pc:chgData name="Sullivan, Jonathan" userId="d1677ac5-14f2-45d6-8192-17fd7ebf94fb" providerId="ADAL" clId="{70C1D58C-D5BC-4D6A-AF1C-48057628FE86}" dt="2024-05-10T14:35:48.010" v="1898"/>
        <pc:sldMkLst>
          <pc:docMk/>
          <pc:sldMk cId="1524766485" sldId="7295"/>
        </pc:sldMkLst>
        <pc:spChg chg="add del mod">
          <ac:chgData name="Sullivan, Jonathan" userId="d1677ac5-14f2-45d6-8192-17fd7ebf94fb" providerId="ADAL" clId="{70C1D58C-D5BC-4D6A-AF1C-48057628FE86}" dt="2024-05-10T14:01:51.915" v="447" actId="478"/>
          <ac:spMkLst>
            <pc:docMk/>
            <pc:sldMk cId="1524766485" sldId="7295"/>
            <ac:spMk id="2" creationId="{3891921A-7719-A035-13F6-5E822DE79C42}"/>
          </ac:spMkLst>
        </pc:spChg>
        <pc:spChg chg="add del mod">
          <ac:chgData name="Sullivan, Jonathan" userId="d1677ac5-14f2-45d6-8192-17fd7ebf94fb" providerId="ADAL" clId="{70C1D58C-D5BC-4D6A-AF1C-48057628FE86}" dt="2024-05-10T14:01:50.314" v="446" actId="478"/>
          <ac:spMkLst>
            <pc:docMk/>
            <pc:sldMk cId="1524766485" sldId="7295"/>
            <ac:spMk id="3" creationId="{0C6B9FC0-A09D-DA17-AC43-D576679813B7}"/>
          </ac:spMkLst>
        </pc:spChg>
        <pc:spChg chg="add del mod">
          <ac:chgData name="Sullivan, Jonathan" userId="d1677ac5-14f2-45d6-8192-17fd7ebf94fb" providerId="ADAL" clId="{70C1D58C-D5BC-4D6A-AF1C-48057628FE86}" dt="2024-05-10T14:01:50.314" v="446" actId="478"/>
          <ac:spMkLst>
            <pc:docMk/>
            <pc:sldMk cId="1524766485" sldId="7295"/>
            <ac:spMk id="5" creationId="{ED67A60F-3B52-AF81-2A14-6A13D4820D3D}"/>
          </ac:spMkLst>
        </pc:spChg>
        <pc:spChg chg="add del mod">
          <ac:chgData name="Sullivan, Jonathan" userId="d1677ac5-14f2-45d6-8192-17fd7ebf94fb" providerId="ADAL" clId="{70C1D58C-D5BC-4D6A-AF1C-48057628FE86}" dt="2024-05-10T14:01:50.314" v="446" actId="478"/>
          <ac:spMkLst>
            <pc:docMk/>
            <pc:sldMk cId="1524766485" sldId="7295"/>
            <ac:spMk id="6" creationId="{3105163A-418F-0017-9F95-F0E93CC7A705}"/>
          </ac:spMkLst>
        </pc:spChg>
        <pc:spChg chg="add del mod">
          <ac:chgData name="Sullivan, Jonathan" userId="d1677ac5-14f2-45d6-8192-17fd7ebf94fb" providerId="ADAL" clId="{70C1D58C-D5BC-4D6A-AF1C-48057628FE86}" dt="2024-05-10T13:55:52.794" v="248" actId="478"/>
          <ac:spMkLst>
            <pc:docMk/>
            <pc:sldMk cId="1524766485" sldId="7295"/>
            <ac:spMk id="7" creationId="{7070EE1E-BE48-878F-BBB6-31BEB2BA054F}"/>
          </ac:spMkLst>
        </pc:spChg>
        <pc:spChg chg="add del mod">
          <ac:chgData name="Sullivan, Jonathan" userId="d1677ac5-14f2-45d6-8192-17fd7ebf94fb" providerId="ADAL" clId="{70C1D58C-D5BC-4D6A-AF1C-48057628FE86}" dt="2024-05-10T13:55:52.794" v="248" actId="478"/>
          <ac:spMkLst>
            <pc:docMk/>
            <pc:sldMk cId="1524766485" sldId="7295"/>
            <ac:spMk id="8" creationId="{634B3BE0-E81C-DD11-7274-77FA929D4488}"/>
          </ac:spMkLst>
        </pc:spChg>
        <pc:spChg chg="add del mod">
          <ac:chgData name="Sullivan, Jonathan" userId="d1677ac5-14f2-45d6-8192-17fd7ebf94fb" providerId="ADAL" clId="{70C1D58C-D5BC-4D6A-AF1C-48057628FE86}" dt="2024-05-10T14:01:50.314" v="446" actId="478"/>
          <ac:spMkLst>
            <pc:docMk/>
            <pc:sldMk cId="1524766485" sldId="7295"/>
            <ac:spMk id="9" creationId="{88BADA63-0EB0-A809-9F24-85E5A3A235C0}"/>
          </ac:spMkLst>
        </pc:spChg>
        <pc:spChg chg="add del mod">
          <ac:chgData name="Sullivan, Jonathan" userId="d1677ac5-14f2-45d6-8192-17fd7ebf94fb" providerId="ADAL" clId="{70C1D58C-D5BC-4D6A-AF1C-48057628FE86}" dt="2024-05-10T14:01:50.314" v="446" actId="478"/>
          <ac:spMkLst>
            <pc:docMk/>
            <pc:sldMk cId="1524766485" sldId="7295"/>
            <ac:spMk id="10" creationId="{579325A8-2882-EEB6-DA50-A75E9D9B0417}"/>
          </ac:spMkLst>
        </pc:spChg>
        <pc:spChg chg="add mod">
          <ac:chgData name="Sullivan, Jonathan" userId="d1677ac5-14f2-45d6-8192-17fd7ebf94fb" providerId="ADAL" clId="{70C1D58C-D5BC-4D6A-AF1C-48057628FE86}" dt="2024-05-10T14:35:48.010" v="1898"/>
          <ac:spMkLst>
            <pc:docMk/>
            <pc:sldMk cId="1524766485" sldId="7295"/>
            <ac:spMk id="11" creationId="{3BF7AE34-B6A7-AFFE-E176-37E1DE9DC87B}"/>
          </ac:spMkLst>
        </pc:spChg>
        <pc:spChg chg="del mod">
          <ac:chgData name="Sullivan, Jonathan" userId="d1677ac5-14f2-45d6-8192-17fd7ebf94fb" providerId="ADAL" clId="{70C1D58C-D5BC-4D6A-AF1C-48057628FE86}" dt="2024-05-10T13:53:35.291" v="173" actId="478"/>
          <ac:spMkLst>
            <pc:docMk/>
            <pc:sldMk cId="1524766485" sldId="7295"/>
            <ac:spMk id="12" creationId="{FF259621-5B1E-478D-BF65-4D216A639A2E}"/>
          </ac:spMkLst>
        </pc:spChg>
        <pc:spChg chg="del">
          <ac:chgData name="Sullivan, Jonathan" userId="d1677ac5-14f2-45d6-8192-17fd7ebf94fb" providerId="ADAL" clId="{70C1D58C-D5BC-4D6A-AF1C-48057628FE86}" dt="2024-05-10T13:53:33.984" v="172" actId="478"/>
          <ac:spMkLst>
            <pc:docMk/>
            <pc:sldMk cId="1524766485" sldId="7295"/>
            <ac:spMk id="13" creationId="{11F2E723-2383-466F-9D91-A18DF3E44FC1}"/>
          </ac:spMkLst>
        </pc:spChg>
        <pc:spChg chg="del">
          <ac:chgData name="Sullivan, Jonathan" userId="d1677ac5-14f2-45d6-8192-17fd7ebf94fb" providerId="ADAL" clId="{70C1D58C-D5BC-4D6A-AF1C-48057628FE86}" dt="2024-05-10T13:53:33.984" v="172" actId="478"/>
          <ac:spMkLst>
            <pc:docMk/>
            <pc:sldMk cId="1524766485" sldId="7295"/>
            <ac:spMk id="14" creationId="{38FE571E-5559-4665-B1DA-3D2AD74A511B}"/>
          </ac:spMkLst>
        </pc:spChg>
        <pc:spChg chg="del">
          <ac:chgData name="Sullivan, Jonathan" userId="d1677ac5-14f2-45d6-8192-17fd7ebf94fb" providerId="ADAL" clId="{70C1D58C-D5BC-4D6A-AF1C-48057628FE86}" dt="2024-05-10T13:53:33.984" v="172" actId="478"/>
          <ac:spMkLst>
            <pc:docMk/>
            <pc:sldMk cId="1524766485" sldId="7295"/>
            <ac:spMk id="16" creationId="{4A9076F6-13B8-40A9-953D-3196047592DD}"/>
          </ac:spMkLst>
        </pc:spChg>
        <pc:spChg chg="del">
          <ac:chgData name="Sullivan, Jonathan" userId="d1677ac5-14f2-45d6-8192-17fd7ebf94fb" providerId="ADAL" clId="{70C1D58C-D5BC-4D6A-AF1C-48057628FE86}" dt="2024-05-10T13:53:33.984" v="172" actId="478"/>
          <ac:spMkLst>
            <pc:docMk/>
            <pc:sldMk cId="1524766485" sldId="7295"/>
            <ac:spMk id="17" creationId="{BE85B4F8-5DA1-4E16-BAAB-417405B12D91}"/>
          </ac:spMkLst>
        </pc:spChg>
        <pc:spChg chg="del">
          <ac:chgData name="Sullivan, Jonathan" userId="d1677ac5-14f2-45d6-8192-17fd7ebf94fb" providerId="ADAL" clId="{70C1D58C-D5BC-4D6A-AF1C-48057628FE86}" dt="2024-05-10T13:53:33.984" v="172" actId="478"/>
          <ac:spMkLst>
            <pc:docMk/>
            <pc:sldMk cId="1524766485" sldId="7295"/>
            <ac:spMk id="18" creationId="{0368424A-96C3-4261-B003-BAC048232662}"/>
          </ac:spMkLst>
        </pc:spChg>
        <pc:spChg chg="add mod">
          <ac:chgData name="Sullivan, Jonathan" userId="d1677ac5-14f2-45d6-8192-17fd7ebf94fb" providerId="ADAL" clId="{70C1D58C-D5BC-4D6A-AF1C-48057628FE86}" dt="2024-05-10T14:02:18.053" v="457"/>
          <ac:spMkLst>
            <pc:docMk/>
            <pc:sldMk cId="1524766485" sldId="7295"/>
            <ac:spMk id="19" creationId="{23CBCE60-846A-1AB8-B51A-BC13EB79A5C5}"/>
          </ac:spMkLst>
        </pc:spChg>
        <pc:spChg chg="add mod">
          <ac:chgData name="Sullivan, Jonathan" userId="d1677ac5-14f2-45d6-8192-17fd7ebf94fb" providerId="ADAL" clId="{70C1D58C-D5BC-4D6A-AF1C-48057628FE86}" dt="2024-05-10T14:02:18.053" v="457"/>
          <ac:spMkLst>
            <pc:docMk/>
            <pc:sldMk cId="1524766485" sldId="7295"/>
            <ac:spMk id="20" creationId="{C9617B71-4FF8-5980-395A-DEFC2D4C4C94}"/>
          </ac:spMkLst>
        </pc:spChg>
        <pc:spChg chg="mod">
          <ac:chgData name="Sullivan, Jonathan" userId="d1677ac5-14f2-45d6-8192-17fd7ebf94fb" providerId="ADAL" clId="{70C1D58C-D5BC-4D6A-AF1C-48057628FE86}" dt="2024-05-10T14:09:53.720" v="882" actId="1037"/>
          <ac:spMkLst>
            <pc:docMk/>
            <pc:sldMk cId="1524766485" sldId="7295"/>
            <ac:spMk id="21" creationId="{E880533D-A78B-4C12-8617-4058AF1A27A9}"/>
          </ac:spMkLst>
        </pc:spChg>
        <pc:spChg chg="mod">
          <ac:chgData name="Sullivan, Jonathan" userId="d1677ac5-14f2-45d6-8192-17fd7ebf94fb" providerId="ADAL" clId="{70C1D58C-D5BC-4D6A-AF1C-48057628FE86}" dt="2024-05-10T14:09:44.301" v="838" actId="1035"/>
          <ac:spMkLst>
            <pc:docMk/>
            <pc:sldMk cId="1524766485" sldId="7295"/>
            <ac:spMk id="22" creationId="{6CC067A4-091B-460B-961B-613AE7CA841F}"/>
          </ac:spMkLst>
        </pc:spChg>
        <pc:spChg chg="add mod">
          <ac:chgData name="Sullivan, Jonathan" userId="d1677ac5-14f2-45d6-8192-17fd7ebf94fb" providerId="ADAL" clId="{70C1D58C-D5BC-4D6A-AF1C-48057628FE86}" dt="2024-05-10T14:02:18.053" v="457"/>
          <ac:spMkLst>
            <pc:docMk/>
            <pc:sldMk cId="1524766485" sldId="7295"/>
            <ac:spMk id="23" creationId="{E00ED00A-D854-5AD5-3872-7EB683227D32}"/>
          </ac:spMkLst>
        </pc:spChg>
        <pc:spChg chg="add mod">
          <ac:chgData name="Sullivan, Jonathan" userId="d1677ac5-14f2-45d6-8192-17fd7ebf94fb" providerId="ADAL" clId="{70C1D58C-D5BC-4D6A-AF1C-48057628FE86}" dt="2024-05-10T14:02:18.053" v="457"/>
          <ac:spMkLst>
            <pc:docMk/>
            <pc:sldMk cId="1524766485" sldId="7295"/>
            <ac:spMk id="24" creationId="{E51FB8EF-940D-AB7B-A089-22075369044F}"/>
          </ac:spMkLst>
        </pc:spChg>
        <pc:spChg chg="add del mod">
          <ac:chgData name="Sullivan, Jonathan" userId="d1677ac5-14f2-45d6-8192-17fd7ebf94fb" providerId="ADAL" clId="{70C1D58C-D5BC-4D6A-AF1C-48057628FE86}" dt="2024-05-10T14:08:16.235" v="768" actId="478"/>
          <ac:spMkLst>
            <pc:docMk/>
            <pc:sldMk cId="1524766485" sldId="7295"/>
            <ac:spMk id="25" creationId="{683AF129-AEFE-A331-C1ED-7560BC57BF0D}"/>
          </ac:spMkLst>
        </pc:spChg>
        <pc:spChg chg="add del mod">
          <ac:chgData name="Sullivan, Jonathan" userId="d1677ac5-14f2-45d6-8192-17fd7ebf94fb" providerId="ADAL" clId="{70C1D58C-D5BC-4D6A-AF1C-48057628FE86}" dt="2024-05-10T14:08:16.235" v="768" actId="478"/>
          <ac:spMkLst>
            <pc:docMk/>
            <pc:sldMk cId="1524766485" sldId="7295"/>
            <ac:spMk id="26" creationId="{C1473908-DFCB-99E7-5BFD-E87895A2EC25}"/>
          </ac:spMkLst>
        </pc:spChg>
        <pc:spChg chg="add mod">
          <ac:chgData name="Sullivan, Jonathan" userId="d1677ac5-14f2-45d6-8192-17fd7ebf94fb" providerId="ADAL" clId="{70C1D58C-D5BC-4D6A-AF1C-48057628FE86}" dt="2024-05-10T14:08:16.605" v="769"/>
          <ac:spMkLst>
            <pc:docMk/>
            <pc:sldMk cId="1524766485" sldId="7295"/>
            <ac:spMk id="27" creationId="{E81BC6B4-B92D-CF9E-0DE6-8C368AE5611A}"/>
          </ac:spMkLst>
        </pc:spChg>
        <pc:spChg chg="add mod">
          <ac:chgData name="Sullivan, Jonathan" userId="d1677ac5-14f2-45d6-8192-17fd7ebf94fb" providerId="ADAL" clId="{70C1D58C-D5BC-4D6A-AF1C-48057628FE86}" dt="2024-05-10T14:08:16.605" v="769"/>
          <ac:spMkLst>
            <pc:docMk/>
            <pc:sldMk cId="1524766485" sldId="7295"/>
            <ac:spMk id="29" creationId="{F52F022D-EE9E-1D14-6D6B-087DD9D5E22D}"/>
          </ac:spMkLst>
        </pc:spChg>
        <pc:picChg chg="mod ord">
          <ac:chgData name="Sullivan, Jonathan" userId="d1677ac5-14f2-45d6-8192-17fd7ebf94fb" providerId="ADAL" clId="{70C1D58C-D5BC-4D6A-AF1C-48057628FE86}" dt="2024-05-10T14:09:38.520" v="814" actId="167"/>
          <ac:picMkLst>
            <pc:docMk/>
            <pc:sldMk cId="1524766485" sldId="7295"/>
            <ac:picMk id="4" creationId="{37A268A1-F5D0-8520-C25E-06F4FC530F11}"/>
          </ac:picMkLst>
        </pc:picChg>
      </pc:sldChg>
      <pc:sldChg chg="addSp delSp modSp mod">
        <pc:chgData name="Sullivan, Jonathan" userId="d1677ac5-14f2-45d6-8192-17fd7ebf94fb" providerId="ADAL" clId="{70C1D58C-D5BC-4D6A-AF1C-48057628FE86}" dt="2024-05-10T14:35:51.392" v="1899"/>
        <pc:sldMkLst>
          <pc:docMk/>
          <pc:sldMk cId="3609779221" sldId="7296"/>
        </pc:sldMkLst>
        <pc:spChg chg="add del mod">
          <ac:chgData name="Sullivan, Jonathan" userId="d1677ac5-14f2-45d6-8192-17fd7ebf94fb" providerId="ADAL" clId="{70C1D58C-D5BC-4D6A-AF1C-48057628FE86}" dt="2024-05-10T14:01:44.251" v="445" actId="478"/>
          <ac:spMkLst>
            <pc:docMk/>
            <pc:sldMk cId="3609779221" sldId="7296"/>
            <ac:spMk id="2" creationId="{6653E730-1504-CC59-09D2-C5B540EBA1DE}"/>
          </ac:spMkLst>
        </pc:spChg>
        <pc:spChg chg="add del mod">
          <ac:chgData name="Sullivan, Jonathan" userId="d1677ac5-14f2-45d6-8192-17fd7ebf94fb" providerId="ADAL" clId="{70C1D58C-D5BC-4D6A-AF1C-48057628FE86}" dt="2024-05-10T14:01:43.385" v="444" actId="478"/>
          <ac:spMkLst>
            <pc:docMk/>
            <pc:sldMk cId="3609779221" sldId="7296"/>
            <ac:spMk id="4" creationId="{50DEFF87-F03E-A9B7-1115-35B6D749C5BE}"/>
          </ac:spMkLst>
        </pc:spChg>
        <pc:spChg chg="add del mod">
          <ac:chgData name="Sullivan, Jonathan" userId="d1677ac5-14f2-45d6-8192-17fd7ebf94fb" providerId="ADAL" clId="{70C1D58C-D5BC-4D6A-AF1C-48057628FE86}" dt="2024-05-10T14:01:43.385" v="444" actId="478"/>
          <ac:spMkLst>
            <pc:docMk/>
            <pc:sldMk cId="3609779221" sldId="7296"/>
            <ac:spMk id="5" creationId="{9C998C08-7C97-5014-41D6-740C5B840C77}"/>
          </ac:spMkLst>
        </pc:spChg>
        <pc:spChg chg="add del mod">
          <ac:chgData name="Sullivan, Jonathan" userId="d1677ac5-14f2-45d6-8192-17fd7ebf94fb" providerId="ADAL" clId="{70C1D58C-D5BC-4D6A-AF1C-48057628FE86}" dt="2024-05-10T14:01:43.385" v="444" actId="478"/>
          <ac:spMkLst>
            <pc:docMk/>
            <pc:sldMk cId="3609779221" sldId="7296"/>
            <ac:spMk id="6" creationId="{1822FD14-F2A3-2B8F-D95A-E083B296857B}"/>
          </ac:spMkLst>
        </pc:spChg>
        <pc:spChg chg="add del mod">
          <ac:chgData name="Sullivan, Jonathan" userId="d1677ac5-14f2-45d6-8192-17fd7ebf94fb" providerId="ADAL" clId="{70C1D58C-D5BC-4D6A-AF1C-48057628FE86}" dt="2024-05-10T13:55:59.211" v="250" actId="478"/>
          <ac:spMkLst>
            <pc:docMk/>
            <pc:sldMk cId="3609779221" sldId="7296"/>
            <ac:spMk id="7" creationId="{9B882314-6CAE-77D0-E145-709940398E00}"/>
          </ac:spMkLst>
        </pc:spChg>
        <pc:spChg chg="add del mod">
          <ac:chgData name="Sullivan, Jonathan" userId="d1677ac5-14f2-45d6-8192-17fd7ebf94fb" providerId="ADAL" clId="{70C1D58C-D5BC-4D6A-AF1C-48057628FE86}" dt="2024-05-10T13:55:59.211" v="250" actId="478"/>
          <ac:spMkLst>
            <pc:docMk/>
            <pc:sldMk cId="3609779221" sldId="7296"/>
            <ac:spMk id="8" creationId="{C9484CB4-6378-C166-8A12-BC42E2A5E9B3}"/>
          </ac:spMkLst>
        </pc:spChg>
        <pc:spChg chg="add del mod">
          <ac:chgData name="Sullivan, Jonathan" userId="d1677ac5-14f2-45d6-8192-17fd7ebf94fb" providerId="ADAL" clId="{70C1D58C-D5BC-4D6A-AF1C-48057628FE86}" dt="2024-05-10T14:01:43.385" v="444" actId="478"/>
          <ac:spMkLst>
            <pc:docMk/>
            <pc:sldMk cId="3609779221" sldId="7296"/>
            <ac:spMk id="9" creationId="{983BDFF4-C8B1-EEF3-86C9-776285C662EC}"/>
          </ac:spMkLst>
        </pc:spChg>
        <pc:spChg chg="add del mod">
          <ac:chgData name="Sullivan, Jonathan" userId="d1677ac5-14f2-45d6-8192-17fd7ebf94fb" providerId="ADAL" clId="{70C1D58C-D5BC-4D6A-AF1C-48057628FE86}" dt="2024-05-10T14:01:43.385" v="444" actId="478"/>
          <ac:spMkLst>
            <pc:docMk/>
            <pc:sldMk cId="3609779221" sldId="7296"/>
            <ac:spMk id="10" creationId="{77EDAB4F-2115-77F8-C3EC-DD38F4E914A6}"/>
          </ac:spMkLst>
        </pc:spChg>
        <pc:spChg chg="add mod">
          <ac:chgData name="Sullivan, Jonathan" userId="d1677ac5-14f2-45d6-8192-17fd7ebf94fb" providerId="ADAL" clId="{70C1D58C-D5BC-4D6A-AF1C-48057628FE86}" dt="2024-05-10T14:35:51.392" v="1899"/>
          <ac:spMkLst>
            <pc:docMk/>
            <pc:sldMk cId="3609779221" sldId="7296"/>
            <ac:spMk id="11" creationId="{075FC902-429F-2CB8-026A-B7D94C343113}"/>
          </ac:spMkLst>
        </pc:spChg>
        <pc:spChg chg="mod">
          <ac:chgData name="Sullivan, Jonathan" userId="d1677ac5-14f2-45d6-8192-17fd7ebf94fb" providerId="ADAL" clId="{70C1D58C-D5BC-4D6A-AF1C-48057628FE86}" dt="2024-05-10T14:10:34.600" v="923" actId="1038"/>
          <ac:spMkLst>
            <pc:docMk/>
            <pc:sldMk cId="3609779221" sldId="7296"/>
            <ac:spMk id="12" creationId="{79B05CDD-50BA-460F-BB34-124C5CADE966}"/>
          </ac:spMkLst>
        </pc:spChg>
        <pc:spChg chg="del mod">
          <ac:chgData name="Sullivan, Jonathan" userId="d1677ac5-14f2-45d6-8192-17fd7ebf94fb" providerId="ADAL" clId="{70C1D58C-D5BC-4D6A-AF1C-48057628FE86}" dt="2024-05-10T13:53:31.005" v="171" actId="478"/>
          <ac:spMkLst>
            <pc:docMk/>
            <pc:sldMk cId="3609779221" sldId="7296"/>
            <ac:spMk id="13" creationId="{04677204-8451-4E35-8176-1F4C0CA5615B}"/>
          </ac:spMkLst>
        </pc:spChg>
        <pc:spChg chg="del">
          <ac:chgData name="Sullivan, Jonathan" userId="d1677ac5-14f2-45d6-8192-17fd7ebf94fb" providerId="ADAL" clId="{70C1D58C-D5BC-4D6A-AF1C-48057628FE86}" dt="2024-05-10T13:53:27.610" v="169" actId="478"/>
          <ac:spMkLst>
            <pc:docMk/>
            <pc:sldMk cId="3609779221" sldId="7296"/>
            <ac:spMk id="14" creationId="{D72D8F3C-8278-4B07-92BC-02A74422ECCF}"/>
          </ac:spMkLst>
        </pc:spChg>
        <pc:spChg chg="add mod">
          <ac:chgData name="Sullivan, Jonathan" userId="d1677ac5-14f2-45d6-8192-17fd7ebf94fb" providerId="ADAL" clId="{70C1D58C-D5BC-4D6A-AF1C-48057628FE86}" dt="2024-05-10T14:02:20.517" v="458"/>
          <ac:spMkLst>
            <pc:docMk/>
            <pc:sldMk cId="3609779221" sldId="7296"/>
            <ac:spMk id="16" creationId="{1B7C149A-2D9B-C4A7-457F-1C7E907A5FAA}"/>
          </ac:spMkLst>
        </pc:spChg>
        <pc:spChg chg="mod">
          <ac:chgData name="Sullivan, Jonathan" userId="d1677ac5-14f2-45d6-8192-17fd7ebf94fb" providerId="ADAL" clId="{70C1D58C-D5BC-4D6A-AF1C-48057628FE86}" dt="2024-05-10T14:10:41.513" v="930" actId="1035"/>
          <ac:spMkLst>
            <pc:docMk/>
            <pc:sldMk cId="3609779221" sldId="7296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02:20.517" v="458"/>
          <ac:spMkLst>
            <pc:docMk/>
            <pc:sldMk cId="3609779221" sldId="7296"/>
            <ac:spMk id="18" creationId="{A1E18DC3-6EC8-9B39-25CC-1D1E8AC6502C}"/>
          </ac:spMkLst>
        </pc:spChg>
        <pc:spChg chg="add mod">
          <ac:chgData name="Sullivan, Jonathan" userId="d1677ac5-14f2-45d6-8192-17fd7ebf94fb" providerId="ADAL" clId="{70C1D58C-D5BC-4D6A-AF1C-48057628FE86}" dt="2024-05-10T14:02:20.517" v="458"/>
          <ac:spMkLst>
            <pc:docMk/>
            <pc:sldMk cId="3609779221" sldId="7296"/>
            <ac:spMk id="19" creationId="{9AD47AEE-AE27-B16E-DF1C-6F7A719726B7}"/>
          </ac:spMkLst>
        </pc:spChg>
        <pc:spChg chg="del">
          <ac:chgData name="Sullivan, Jonathan" userId="d1677ac5-14f2-45d6-8192-17fd7ebf94fb" providerId="ADAL" clId="{70C1D58C-D5BC-4D6A-AF1C-48057628FE86}" dt="2024-05-10T13:53:27.610" v="169" actId="478"/>
          <ac:spMkLst>
            <pc:docMk/>
            <pc:sldMk cId="3609779221" sldId="7296"/>
            <ac:spMk id="20" creationId="{AA93650D-6568-4A42-8D85-5058D9C24AF8}"/>
          </ac:spMkLst>
        </pc:spChg>
        <pc:spChg chg="del">
          <ac:chgData name="Sullivan, Jonathan" userId="d1677ac5-14f2-45d6-8192-17fd7ebf94fb" providerId="ADAL" clId="{70C1D58C-D5BC-4D6A-AF1C-48057628FE86}" dt="2024-05-10T13:53:27.610" v="169" actId="478"/>
          <ac:spMkLst>
            <pc:docMk/>
            <pc:sldMk cId="3609779221" sldId="7296"/>
            <ac:spMk id="21" creationId="{E39F3964-44EC-4F77-8ECE-6131C3EA5471}"/>
          </ac:spMkLst>
        </pc:spChg>
        <pc:spChg chg="del">
          <ac:chgData name="Sullivan, Jonathan" userId="d1677ac5-14f2-45d6-8192-17fd7ebf94fb" providerId="ADAL" clId="{70C1D58C-D5BC-4D6A-AF1C-48057628FE86}" dt="2024-05-10T13:53:27.610" v="169" actId="478"/>
          <ac:spMkLst>
            <pc:docMk/>
            <pc:sldMk cId="3609779221" sldId="7296"/>
            <ac:spMk id="22" creationId="{5113D0B9-AB5E-47F1-81D2-485F933E9721}"/>
          </ac:spMkLst>
        </pc:spChg>
        <pc:spChg chg="del">
          <ac:chgData name="Sullivan, Jonathan" userId="d1677ac5-14f2-45d6-8192-17fd7ebf94fb" providerId="ADAL" clId="{70C1D58C-D5BC-4D6A-AF1C-48057628FE86}" dt="2024-05-10T13:53:27.610" v="169" actId="478"/>
          <ac:spMkLst>
            <pc:docMk/>
            <pc:sldMk cId="3609779221" sldId="7296"/>
            <ac:spMk id="23" creationId="{C3C41E63-3006-4E18-8673-532539623DAF}"/>
          </ac:spMkLst>
        </pc:spChg>
        <pc:spChg chg="add mod">
          <ac:chgData name="Sullivan, Jonathan" userId="d1677ac5-14f2-45d6-8192-17fd7ebf94fb" providerId="ADAL" clId="{70C1D58C-D5BC-4D6A-AF1C-48057628FE86}" dt="2024-05-10T14:02:20.517" v="458"/>
          <ac:spMkLst>
            <pc:docMk/>
            <pc:sldMk cId="3609779221" sldId="7296"/>
            <ac:spMk id="24" creationId="{6564359C-EA78-5503-9AB4-7DC66BC5E10D}"/>
          </ac:spMkLst>
        </pc:spChg>
        <pc:spChg chg="add del mod">
          <ac:chgData name="Sullivan, Jonathan" userId="d1677ac5-14f2-45d6-8192-17fd7ebf94fb" providerId="ADAL" clId="{70C1D58C-D5BC-4D6A-AF1C-48057628FE86}" dt="2024-05-10T14:08:21.341" v="770" actId="478"/>
          <ac:spMkLst>
            <pc:docMk/>
            <pc:sldMk cId="3609779221" sldId="7296"/>
            <ac:spMk id="25" creationId="{5D677AC3-E38B-8723-67C2-685F5F2BB1A8}"/>
          </ac:spMkLst>
        </pc:spChg>
        <pc:spChg chg="add del mod">
          <ac:chgData name="Sullivan, Jonathan" userId="d1677ac5-14f2-45d6-8192-17fd7ebf94fb" providerId="ADAL" clId="{70C1D58C-D5BC-4D6A-AF1C-48057628FE86}" dt="2024-05-10T14:08:21.341" v="770" actId="478"/>
          <ac:spMkLst>
            <pc:docMk/>
            <pc:sldMk cId="3609779221" sldId="7296"/>
            <ac:spMk id="26" creationId="{BB427AA3-E1BF-F218-D648-3A3DC6A19018}"/>
          </ac:spMkLst>
        </pc:spChg>
        <pc:spChg chg="add mod">
          <ac:chgData name="Sullivan, Jonathan" userId="d1677ac5-14f2-45d6-8192-17fd7ebf94fb" providerId="ADAL" clId="{70C1D58C-D5BC-4D6A-AF1C-48057628FE86}" dt="2024-05-10T14:08:21.593" v="771"/>
          <ac:spMkLst>
            <pc:docMk/>
            <pc:sldMk cId="3609779221" sldId="7296"/>
            <ac:spMk id="27" creationId="{C79813BF-4AF5-E113-53BE-9A54178EDE0D}"/>
          </ac:spMkLst>
        </pc:spChg>
        <pc:spChg chg="add mod">
          <ac:chgData name="Sullivan, Jonathan" userId="d1677ac5-14f2-45d6-8192-17fd7ebf94fb" providerId="ADAL" clId="{70C1D58C-D5BC-4D6A-AF1C-48057628FE86}" dt="2024-05-10T14:08:21.593" v="771"/>
          <ac:spMkLst>
            <pc:docMk/>
            <pc:sldMk cId="3609779221" sldId="7296"/>
            <ac:spMk id="29" creationId="{834B422C-5970-637F-943D-7CC56BBAD678}"/>
          </ac:spMkLst>
        </pc:spChg>
        <pc:picChg chg="mod ord">
          <ac:chgData name="Sullivan, Jonathan" userId="d1677ac5-14f2-45d6-8192-17fd7ebf94fb" providerId="ADAL" clId="{70C1D58C-D5BC-4D6A-AF1C-48057628FE86}" dt="2024-05-10T14:10:26.544" v="909" actId="167"/>
          <ac:picMkLst>
            <pc:docMk/>
            <pc:sldMk cId="3609779221" sldId="7296"/>
            <ac:picMk id="3" creationId="{296E8234-A7E2-C1F5-AFCE-6B6463BAD5E0}"/>
          </ac:picMkLst>
        </pc:picChg>
      </pc:sldChg>
      <pc:sldChg chg="delSp modSp del mod">
        <pc:chgData name="Sullivan, Jonathan" userId="d1677ac5-14f2-45d6-8192-17fd7ebf94fb" providerId="ADAL" clId="{70C1D58C-D5BC-4D6A-AF1C-48057628FE86}" dt="2024-05-10T14:32:00.892" v="1655" actId="47"/>
        <pc:sldMkLst>
          <pc:docMk/>
          <pc:sldMk cId="3583555938" sldId="7297"/>
        </pc:sldMkLst>
        <pc:spChg chg="mod">
          <ac:chgData name="Sullivan, Jonathan" userId="d1677ac5-14f2-45d6-8192-17fd7ebf94fb" providerId="ADAL" clId="{70C1D58C-D5BC-4D6A-AF1C-48057628FE86}" dt="2024-05-10T14:15:42.317" v="1053"/>
          <ac:spMkLst>
            <pc:docMk/>
            <pc:sldMk cId="3583555938" sldId="7297"/>
            <ac:spMk id="14" creationId="{063E4647-595F-4ED0-9200-5B8147E91B14}"/>
          </ac:spMkLst>
        </pc:spChg>
        <pc:spChg chg="del">
          <ac:chgData name="Sullivan, Jonathan" userId="d1677ac5-14f2-45d6-8192-17fd7ebf94fb" providerId="ADAL" clId="{70C1D58C-D5BC-4D6A-AF1C-48057628FE86}" dt="2024-05-10T14:16:19.271" v="1056" actId="478"/>
          <ac:spMkLst>
            <pc:docMk/>
            <pc:sldMk cId="3583555938" sldId="7297"/>
            <ac:spMk id="21" creationId="{9D664A87-BF93-4C67-8529-F9FEE4D0E5EA}"/>
          </ac:spMkLst>
        </pc:spChg>
        <pc:spChg chg="mod">
          <ac:chgData name="Sullivan, Jonathan" userId="d1677ac5-14f2-45d6-8192-17fd7ebf94fb" providerId="ADAL" clId="{70C1D58C-D5BC-4D6A-AF1C-48057628FE86}" dt="2024-05-10T14:16:24.328" v="1079" actId="1036"/>
          <ac:spMkLst>
            <pc:docMk/>
            <pc:sldMk cId="3583555938" sldId="7297"/>
            <ac:spMk id="22" creationId="{3741A64A-93D2-475B-AA47-E9411A1A104F}"/>
          </ac:spMkLst>
        </pc:spChg>
        <pc:spChg chg="mod">
          <ac:chgData name="Sullivan, Jonathan" userId="d1677ac5-14f2-45d6-8192-17fd7ebf94fb" providerId="ADAL" clId="{70C1D58C-D5BC-4D6A-AF1C-48057628FE86}" dt="2024-05-10T14:16:24.328" v="1079" actId="1036"/>
          <ac:spMkLst>
            <pc:docMk/>
            <pc:sldMk cId="3583555938" sldId="7297"/>
            <ac:spMk id="24" creationId="{2C3F100F-64AE-4453-95DE-C93284FC7E78}"/>
          </ac:spMkLst>
        </pc:spChg>
        <pc:spChg chg="mod">
          <ac:chgData name="Sullivan, Jonathan" userId="d1677ac5-14f2-45d6-8192-17fd7ebf94fb" providerId="ADAL" clId="{70C1D58C-D5BC-4D6A-AF1C-48057628FE86}" dt="2024-05-10T14:16:24.328" v="1079" actId="1036"/>
          <ac:spMkLst>
            <pc:docMk/>
            <pc:sldMk cId="3583555938" sldId="7297"/>
            <ac:spMk id="27" creationId="{2BA5F1BF-ABC9-4D20-B101-B857CE4EEAB1}"/>
          </ac:spMkLst>
        </pc:spChg>
        <pc:grpChg chg="mod">
          <ac:chgData name="Sullivan, Jonathan" userId="d1677ac5-14f2-45d6-8192-17fd7ebf94fb" providerId="ADAL" clId="{70C1D58C-D5BC-4D6A-AF1C-48057628FE86}" dt="2024-05-10T14:16:24.328" v="1079" actId="1036"/>
          <ac:grpSpMkLst>
            <pc:docMk/>
            <pc:sldMk cId="3583555938" sldId="7297"/>
            <ac:grpSpMk id="19" creationId="{36C7B26D-3A05-4FB7-A63A-28733CC4430D}"/>
          </ac:grpSpMkLst>
        </pc:grpChg>
        <pc:grpChg chg="mod">
          <ac:chgData name="Sullivan, Jonathan" userId="d1677ac5-14f2-45d6-8192-17fd7ebf94fb" providerId="ADAL" clId="{70C1D58C-D5BC-4D6A-AF1C-48057628FE86}" dt="2024-05-10T14:16:24.328" v="1079" actId="1036"/>
          <ac:grpSpMkLst>
            <pc:docMk/>
            <pc:sldMk cId="3583555938" sldId="7297"/>
            <ac:grpSpMk id="30" creationId="{ABF2BE75-581C-4D0F-8F7F-EA7D2511CF3C}"/>
          </ac:grpSpMkLst>
        </pc:grpChg>
        <pc:grpChg chg="mod">
          <ac:chgData name="Sullivan, Jonathan" userId="d1677ac5-14f2-45d6-8192-17fd7ebf94fb" providerId="ADAL" clId="{70C1D58C-D5BC-4D6A-AF1C-48057628FE86}" dt="2024-05-10T14:16:24.328" v="1079" actId="1036"/>
          <ac:grpSpMkLst>
            <pc:docMk/>
            <pc:sldMk cId="3583555938" sldId="7297"/>
            <ac:grpSpMk id="33" creationId="{2FCDDA0B-5651-4A14-AAF8-3988A95EC9DB}"/>
          </ac:grpSpMkLst>
        </pc:grpChg>
      </pc:sldChg>
      <pc:sldChg chg="del">
        <pc:chgData name="Sullivan, Jonathan" userId="d1677ac5-14f2-45d6-8192-17fd7ebf94fb" providerId="ADAL" clId="{70C1D58C-D5BC-4D6A-AF1C-48057628FE86}" dt="2024-05-10T14:32:06.364" v="1656" actId="47"/>
        <pc:sldMkLst>
          <pc:docMk/>
          <pc:sldMk cId="1919369189" sldId="7298"/>
        </pc:sldMkLst>
      </pc:sldChg>
      <pc:sldChg chg="modSp del mod">
        <pc:chgData name="Sullivan, Jonathan" userId="d1677ac5-14f2-45d6-8192-17fd7ebf94fb" providerId="ADAL" clId="{70C1D58C-D5BC-4D6A-AF1C-48057628FE86}" dt="2024-05-10T14:32:08.632" v="1657" actId="47"/>
        <pc:sldMkLst>
          <pc:docMk/>
          <pc:sldMk cId="3326333141" sldId="7299"/>
        </pc:sldMkLst>
        <pc:spChg chg="mod">
          <ac:chgData name="Sullivan, Jonathan" userId="d1677ac5-14f2-45d6-8192-17fd7ebf94fb" providerId="ADAL" clId="{70C1D58C-D5BC-4D6A-AF1C-48057628FE86}" dt="2024-05-10T14:13:47.759" v="1020" actId="13926"/>
          <ac:spMkLst>
            <pc:docMk/>
            <pc:sldMk cId="3326333141" sldId="7299"/>
            <ac:spMk id="20" creationId="{F2A7D830-6FC6-417D-94E8-D9F210335235}"/>
          </ac:spMkLst>
        </pc:spChg>
      </pc:sldChg>
      <pc:sldChg chg="modSp del mod">
        <pc:chgData name="Sullivan, Jonathan" userId="d1677ac5-14f2-45d6-8192-17fd7ebf94fb" providerId="ADAL" clId="{70C1D58C-D5BC-4D6A-AF1C-48057628FE86}" dt="2024-05-10T14:32:10.136" v="1658" actId="47"/>
        <pc:sldMkLst>
          <pc:docMk/>
          <pc:sldMk cId="447669868" sldId="7301"/>
        </pc:sldMkLst>
        <pc:spChg chg="mod">
          <ac:chgData name="Sullivan, Jonathan" userId="d1677ac5-14f2-45d6-8192-17fd7ebf94fb" providerId="ADAL" clId="{70C1D58C-D5BC-4D6A-AF1C-48057628FE86}" dt="2024-05-10T14:14:16.491" v="1035" actId="6549"/>
          <ac:spMkLst>
            <pc:docMk/>
            <pc:sldMk cId="447669868" sldId="7301"/>
            <ac:spMk id="23" creationId="{F2CEA667-5EEC-4DC8-B5C6-DBB6404865AD}"/>
          </ac:spMkLst>
        </pc:spChg>
      </pc:sldChg>
      <pc:sldChg chg="modSp del mod">
        <pc:chgData name="Sullivan, Jonathan" userId="d1677ac5-14f2-45d6-8192-17fd7ebf94fb" providerId="ADAL" clId="{70C1D58C-D5BC-4D6A-AF1C-48057628FE86}" dt="2024-05-10T14:32:11.032" v="1659" actId="47"/>
        <pc:sldMkLst>
          <pc:docMk/>
          <pc:sldMk cId="3574949891" sldId="7302"/>
        </pc:sldMkLst>
        <pc:spChg chg="mod">
          <ac:chgData name="Sullivan, Jonathan" userId="d1677ac5-14f2-45d6-8192-17fd7ebf94fb" providerId="ADAL" clId="{70C1D58C-D5BC-4D6A-AF1C-48057628FE86}" dt="2024-05-10T13:18:25.584" v="62" actId="13926"/>
          <ac:spMkLst>
            <pc:docMk/>
            <pc:sldMk cId="3574949891" sldId="7302"/>
            <ac:spMk id="19" creationId="{F4702C10-F5AE-4005-B7F7-E61ADBFDD837}"/>
          </ac:spMkLst>
        </pc:spChg>
      </pc:sldChg>
      <pc:sldChg chg="modSp del mod">
        <pc:chgData name="Sullivan, Jonathan" userId="d1677ac5-14f2-45d6-8192-17fd7ebf94fb" providerId="ADAL" clId="{70C1D58C-D5BC-4D6A-AF1C-48057628FE86}" dt="2024-05-10T14:32:11.605" v="1660" actId="47"/>
        <pc:sldMkLst>
          <pc:docMk/>
          <pc:sldMk cId="437715035" sldId="7303"/>
        </pc:sldMkLst>
        <pc:spChg chg="mod">
          <ac:chgData name="Sullivan, Jonathan" userId="d1677ac5-14f2-45d6-8192-17fd7ebf94fb" providerId="ADAL" clId="{70C1D58C-D5BC-4D6A-AF1C-48057628FE86}" dt="2024-05-10T13:19:50.931" v="63"/>
          <ac:spMkLst>
            <pc:docMk/>
            <pc:sldMk cId="437715035" sldId="7303"/>
            <ac:spMk id="23" creationId="{7C10D931-4DBF-462F-999A-617F5551E8EF}"/>
          </ac:spMkLst>
        </pc:spChg>
      </pc:sldChg>
      <pc:sldChg chg="addSp delSp modSp mod">
        <pc:chgData name="Sullivan, Jonathan" userId="d1677ac5-14f2-45d6-8192-17fd7ebf94fb" providerId="ADAL" clId="{70C1D58C-D5BC-4D6A-AF1C-48057628FE86}" dt="2024-05-10T14:33:47.746" v="1768" actId="1036"/>
        <pc:sldMkLst>
          <pc:docMk/>
          <pc:sldMk cId="811287527" sldId="7304"/>
        </pc:sldMkLst>
        <pc:spChg chg="add mod">
          <ac:chgData name="Sullivan, Jonathan" userId="d1677ac5-14f2-45d6-8192-17fd7ebf94fb" providerId="ADAL" clId="{70C1D58C-D5BC-4D6A-AF1C-48057628FE86}" dt="2024-05-10T14:33:20.420" v="1746" actId="13926"/>
          <ac:spMkLst>
            <pc:docMk/>
            <pc:sldMk cId="811287527" sldId="7304"/>
            <ac:spMk id="3" creationId="{B2FA123A-FEE3-36A1-1D89-E201714BF0EA}"/>
          </ac:spMkLst>
        </pc:spChg>
        <pc:spChg chg="add del mod">
          <ac:chgData name="Sullivan, Jonathan" userId="d1677ac5-14f2-45d6-8192-17fd7ebf94fb" providerId="ADAL" clId="{70C1D58C-D5BC-4D6A-AF1C-48057628FE86}" dt="2024-05-10T14:32:23.910" v="1662" actId="478"/>
          <ac:spMkLst>
            <pc:docMk/>
            <pc:sldMk cId="811287527" sldId="7304"/>
            <ac:spMk id="8" creationId="{578EDA44-3662-22A2-AE8F-B32ED97D758C}"/>
          </ac:spMkLst>
        </pc:spChg>
        <pc:spChg chg="mod">
          <ac:chgData name="Sullivan, Jonathan" userId="d1677ac5-14f2-45d6-8192-17fd7ebf94fb" providerId="ADAL" clId="{70C1D58C-D5BC-4D6A-AF1C-48057628FE86}" dt="2024-05-10T14:32:24.383" v="1663"/>
          <ac:spMkLst>
            <pc:docMk/>
            <pc:sldMk cId="811287527" sldId="7304"/>
            <ac:spMk id="10" creationId="{08CCEC2A-271E-875A-2694-51DE7B785938}"/>
          </ac:spMkLst>
        </pc:spChg>
        <pc:spChg chg="mod">
          <ac:chgData name="Sullivan, Jonathan" userId="d1677ac5-14f2-45d6-8192-17fd7ebf94fb" providerId="ADAL" clId="{70C1D58C-D5BC-4D6A-AF1C-48057628FE86}" dt="2024-05-10T14:32:24.383" v="1663"/>
          <ac:spMkLst>
            <pc:docMk/>
            <pc:sldMk cId="811287527" sldId="7304"/>
            <ac:spMk id="11" creationId="{88E4DD65-35B5-3554-F883-143399A4E0F4}"/>
          </ac:spMkLst>
        </pc:spChg>
        <pc:spChg chg="mod">
          <ac:chgData name="Sullivan, Jonathan" userId="d1677ac5-14f2-45d6-8192-17fd7ebf94fb" providerId="ADAL" clId="{70C1D58C-D5BC-4D6A-AF1C-48057628FE86}" dt="2024-05-10T14:32:29.334" v="1712"/>
          <ac:spMkLst>
            <pc:docMk/>
            <pc:sldMk cId="811287527" sldId="7304"/>
            <ac:spMk id="13" creationId="{8A605078-1F96-10BB-04D1-8C88952220AE}"/>
          </ac:spMkLst>
        </pc:spChg>
        <pc:spChg chg="mod">
          <ac:chgData name="Sullivan, Jonathan" userId="d1677ac5-14f2-45d6-8192-17fd7ebf94fb" providerId="ADAL" clId="{70C1D58C-D5BC-4D6A-AF1C-48057628FE86}" dt="2024-05-10T14:32:37.827" v="1737" actId="20577"/>
          <ac:spMkLst>
            <pc:docMk/>
            <pc:sldMk cId="811287527" sldId="7304"/>
            <ac:spMk id="14" creationId="{2B64267F-F55D-A2DA-C7B1-A92BBED7430E}"/>
          </ac:spMkLst>
        </pc:spChg>
        <pc:spChg chg="mod">
          <ac:chgData name="Sullivan, Jonathan" userId="d1677ac5-14f2-45d6-8192-17fd7ebf94fb" providerId="ADAL" clId="{70C1D58C-D5BC-4D6A-AF1C-48057628FE86}" dt="2024-05-10T14:33:36.417" v="1749"/>
          <ac:spMkLst>
            <pc:docMk/>
            <pc:sldMk cId="811287527" sldId="7304"/>
            <ac:spMk id="17" creationId="{6AA8126E-CFE0-47C9-616D-73B780717828}"/>
          </ac:spMkLst>
        </pc:spChg>
        <pc:spChg chg="mod">
          <ac:chgData name="Sullivan, Jonathan" userId="d1677ac5-14f2-45d6-8192-17fd7ebf94fb" providerId="ADAL" clId="{70C1D58C-D5BC-4D6A-AF1C-48057628FE86}" dt="2024-05-10T14:33:36.417" v="1749"/>
          <ac:spMkLst>
            <pc:docMk/>
            <pc:sldMk cId="811287527" sldId="7304"/>
            <ac:spMk id="18" creationId="{E6AD6708-3EF2-FD2D-D3EB-B1B506B58924}"/>
          </ac:spMkLst>
        </pc:spChg>
        <pc:spChg chg="mod">
          <ac:chgData name="Sullivan, Jonathan" userId="d1677ac5-14f2-45d6-8192-17fd7ebf94fb" providerId="ADAL" clId="{70C1D58C-D5BC-4D6A-AF1C-48057628FE86}" dt="2024-05-10T14:33:44.196" v="1763" actId="1036"/>
          <ac:spMkLst>
            <pc:docMk/>
            <pc:sldMk cId="811287527" sldId="7304"/>
            <ac:spMk id="21" creationId="{0910E21E-C6F1-44C2-BDF9-BE6833192954}"/>
          </ac:spMkLst>
        </pc:spChg>
        <pc:spChg chg="del mod">
          <ac:chgData name="Sullivan, Jonathan" userId="d1677ac5-14f2-45d6-8192-17fd7ebf94fb" providerId="ADAL" clId="{70C1D58C-D5BC-4D6A-AF1C-48057628FE86}" dt="2024-05-10T14:31:16.983" v="1640" actId="478"/>
          <ac:spMkLst>
            <pc:docMk/>
            <pc:sldMk cId="811287527" sldId="7304"/>
            <ac:spMk id="26" creationId="{41E7E7C6-789A-4C23-871B-717B255BC75C}"/>
          </ac:spMkLst>
        </pc:spChg>
        <pc:spChg chg="del">
          <ac:chgData name="Sullivan, Jonathan" userId="d1677ac5-14f2-45d6-8192-17fd7ebf94fb" providerId="ADAL" clId="{70C1D58C-D5BC-4D6A-AF1C-48057628FE86}" dt="2024-05-10T14:31:15.271" v="1639" actId="478"/>
          <ac:spMkLst>
            <pc:docMk/>
            <pc:sldMk cId="811287527" sldId="7304"/>
            <ac:spMk id="35" creationId="{F3D265E5-AAD2-44CC-A8E5-4DBBF50AB186}"/>
          </ac:spMkLst>
        </pc:spChg>
        <pc:spChg chg="del">
          <ac:chgData name="Sullivan, Jonathan" userId="d1677ac5-14f2-45d6-8192-17fd7ebf94fb" providerId="ADAL" clId="{70C1D58C-D5BC-4D6A-AF1C-48057628FE86}" dt="2024-05-10T14:31:15.271" v="1639" actId="478"/>
          <ac:spMkLst>
            <pc:docMk/>
            <pc:sldMk cId="811287527" sldId="7304"/>
            <ac:spMk id="36" creationId="{646C364C-03B7-4389-AB06-6AF83496092D}"/>
          </ac:spMkLst>
        </pc:spChg>
        <pc:spChg chg="del">
          <ac:chgData name="Sullivan, Jonathan" userId="d1677ac5-14f2-45d6-8192-17fd7ebf94fb" providerId="ADAL" clId="{70C1D58C-D5BC-4D6A-AF1C-48057628FE86}" dt="2024-05-10T14:31:15.271" v="1639" actId="478"/>
          <ac:spMkLst>
            <pc:docMk/>
            <pc:sldMk cId="811287527" sldId="7304"/>
            <ac:spMk id="37" creationId="{C830B598-19F2-4837-997C-D4DC71914094}"/>
          </ac:spMkLst>
        </pc:spChg>
        <pc:spChg chg="del">
          <ac:chgData name="Sullivan, Jonathan" userId="d1677ac5-14f2-45d6-8192-17fd7ebf94fb" providerId="ADAL" clId="{70C1D58C-D5BC-4D6A-AF1C-48057628FE86}" dt="2024-05-10T14:31:15.271" v="1639" actId="478"/>
          <ac:spMkLst>
            <pc:docMk/>
            <pc:sldMk cId="811287527" sldId="7304"/>
            <ac:spMk id="38" creationId="{4F71BE3D-4D2C-4A9B-A7F9-D0A5497198FA}"/>
          </ac:spMkLst>
        </pc:spChg>
        <pc:grpChg chg="del mod">
          <ac:chgData name="Sullivan, Jonathan" userId="d1677ac5-14f2-45d6-8192-17fd7ebf94fb" providerId="ADAL" clId="{70C1D58C-D5BC-4D6A-AF1C-48057628FE86}" dt="2024-05-10T14:30:45.652" v="1629" actId="478"/>
          <ac:grpSpMkLst>
            <pc:docMk/>
            <pc:sldMk cId="811287527" sldId="7304"/>
            <ac:grpSpMk id="5" creationId="{B1E602D0-D53D-0764-B8EC-FC08108C690B}"/>
          </ac:grpSpMkLst>
        </pc:grpChg>
        <pc:grpChg chg="add mod">
          <ac:chgData name="Sullivan, Jonathan" userId="d1677ac5-14f2-45d6-8192-17fd7ebf94fb" providerId="ADAL" clId="{70C1D58C-D5BC-4D6A-AF1C-48057628FE86}" dt="2024-05-10T14:32:46.399" v="1738" actId="552"/>
          <ac:grpSpMkLst>
            <pc:docMk/>
            <pc:sldMk cId="811287527" sldId="7304"/>
            <ac:grpSpMk id="9" creationId="{5793773C-AF65-B21F-9CF1-52C34FDD3B2F}"/>
          </ac:grpSpMkLst>
        </pc:grpChg>
        <pc:grpChg chg="add mod">
          <ac:chgData name="Sullivan, Jonathan" userId="d1677ac5-14f2-45d6-8192-17fd7ebf94fb" providerId="ADAL" clId="{70C1D58C-D5BC-4D6A-AF1C-48057628FE86}" dt="2024-05-10T14:32:46.399" v="1738" actId="552"/>
          <ac:grpSpMkLst>
            <pc:docMk/>
            <pc:sldMk cId="811287527" sldId="7304"/>
            <ac:grpSpMk id="12" creationId="{F2E67782-0D43-54DA-37C9-8EC3E9F67985}"/>
          </ac:grpSpMkLst>
        </pc:grpChg>
        <pc:grpChg chg="add mod">
          <ac:chgData name="Sullivan, Jonathan" userId="d1677ac5-14f2-45d6-8192-17fd7ebf94fb" providerId="ADAL" clId="{70C1D58C-D5BC-4D6A-AF1C-48057628FE86}" dt="2024-05-10T14:33:47.746" v="1768" actId="1036"/>
          <ac:grpSpMkLst>
            <pc:docMk/>
            <pc:sldMk cId="811287527" sldId="7304"/>
            <ac:grpSpMk id="16" creationId="{8955FF03-55E2-3A07-D020-0CD13DDE046A}"/>
          </ac:grpSpMkLst>
        </pc:grpChg>
        <pc:grpChg chg="del">
          <ac:chgData name="Sullivan, Jonathan" userId="d1677ac5-14f2-45d6-8192-17fd7ebf94fb" providerId="ADAL" clId="{70C1D58C-D5BC-4D6A-AF1C-48057628FE86}" dt="2024-05-10T14:30:46.246" v="1630" actId="478"/>
          <ac:grpSpMkLst>
            <pc:docMk/>
            <pc:sldMk cId="811287527" sldId="7304"/>
            <ac:grpSpMk id="22" creationId="{3D10E926-E299-40B7-99F1-898F73D1E7D1}"/>
          </ac:grpSpMkLst>
        </pc:grpChg>
        <pc:grpChg chg="del">
          <ac:chgData name="Sullivan, Jonathan" userId="d1677ac5-14f2-45d6-8192-17fd7ebf94fb" providerId="ADAL" clId="{70C1D58C-D5BC-4D6A-AF1C-48057628FE86}" dt="2024-05-10T14:31:15.271" v="1639" actId="478"/>
          <ac:grpSpMkLst>
            <pc:docMk/>
            <pc:sldMk cId="811287527" sldId="7304"/>
            <ac:grpSpMk id="39" creationId="{1E6B4B82-E0EE-464A-9DB5-835A4423BE7C}"/>
          </ac:grpSpMkLst>
        </pc:grpChg>
        <pc:grpChg chg="del">
          <ac:chgData name="Sullivan, Jonathan" userId="d1677ac5-14f2-45d6-8192-17fd7ebf94fb" providerId="ADAL" clId="{70C1D58C-D5BC-4D6A-AF1C-48057628FE86}" dt="2024-05-10T14:31:15.271" v="1639" actId="478"/>
          <ac:grpSpMkLst>
            <pc:docMk/>
            <pc:sldMk cId="811287527" sldId="7304"/>
            <ac:grpSpMk id="42" creationId="{AF1D29DD-AE59-4306-910F-A09016790F80}"/>
          </ac:grpSpMkLst>
        </pc:grpChg>
        <pc:grpChg chg="del">
          <ac:chgData name="Sullivan, Jonathan" userId="d1677ac5-14f2-45d6-8192-17fd7ebf94fb" providerId="ADAL" clId="{70C1D58C-D5BC-4D6A-AF1C-48057628FE86}" dt="2024-05-10T14:31:15.271" v="1639" actId="478"/>
          <ac:grpSpMkLst>
            <pc:docMk/>
            <pc:sldMk cId="811287527" sldId="7304"/>
            <ac:grpSpMk id="45" creationId="{E297502B-A44B-424F-BAA6-7211C6A0074D}"/>
          </ac:grpSpMkLst>
        </pc:grpChg>
        <pc:picChg chg="add mod ord">
          <ac:chgData name="Sullivan, Jonathan" userId="d1677ac5-14f2-45d6-8192-17fd7ebf94fb" providerId="ADAL" clId="{70C1D58C-D5BC-4D6A-AF1C-48057628FE86}" dt="2024-05-10T14:33:33.332" v="1748" actId="167"/>
          <ac:picMkLst>
            <pc:docMk/>
            <pc:sldMk cId="811287527" sldId="7304"/>
            <ac:picMk id="2" creationId="{1B3645E8-B29E-C77F-338E-43682AD56853}"/>
          </ac:picMkLst>
        </pc:picChg>
        <pc:picChg chg="del">
          <ac:chgData name="Sullivan, Jonathan" userId="d1677ac5-14f2-45d6-8192-17fd7ebf94fb" providerId="ADAL" clId="{70C1D58C-D5BC-4D6A-AF1C-48057628FE86}" dt="2024-05-10T14:18:44.552" v="1092" actId="478"/>
          <ac:picMkLst>
            <pc:docMk/>
            <pc:sldMk cId="811287527" sldId="7304"/>
            <ac:picMk id="4" creationId="{EF9579DC-AD77-D4A1-6318-CFA2B669B59E}"/>
          </ac:picMkLst>
        </pc:picChg>
      </pc:sldChg>
      <pc:sldChg chg="addSp delSp modSp mod">
        <pc:chgData name="Sullivan, Jonathan" userId="d1677ac5-14f2-45d6-8192-17fd7ebf94fb" providerId="ADAL" clId="{70C1D58C-D5BC-4D6A-AF1C-48057628FE86}" dt="2024-05-10T14:35:32.978" v="1894" actId="113"/>
        <pc:sldMkLst>
          <pc:docMk/>
          <pc:sldMk cId="1802535139" sldId="7305"/>
        </pc:sldMkLst>
        <pc:spChg chg="add del mod">
          <ac:chgData name="Sullivan, Jonathan" userId="d1677ac5-14f2-45d6-8192-17fd7ebf94fb" providerId="ADAL" clId="{70C1D58C-D5BC-4D6A-AF1C-48057628FE86}" dt="2024-05-10T14:02:00.907" v="451" actId="478"/>
          <ac:spMkLst>
            <pc:docMk/>
            <pc:sldMk cId="1802535139" sldId="7305"/>
            <ac:spMk id="2" creationId="{C9828B69-A3E6-DFC9-2F79-CB69D2AB0699}"/>
          </ac:spMkLst>
        </pc:spChg>
        <pc:spChg chg="add del mod">
          <ac:chgData name="Sullivan, Jonathan" userId="d1677ac5-14f2-45d6-8192-17fd7ebf94fb" providerId="ADAL" clId="{70C1D58C-D5BC-4D6A-AF1C-48057628FE86}" dt="2024-05-10T14:01:59.962" v="450" actId="478"/>
          <ac:spMkLst>
            <pc:docMk/>
            <pc:sldMk cId="1802535139" sldId="7305"/>
            <ac:spMk id="4" creationId="{707EC13D-9946-4577-14AB-ACA679AF9295}"/>
          </ac:spMkLst>
        </pc:spChg>
        <pc:spChg chg="add del mod">
          <ac:chgData name="Sullivan, Jonathan" userId="d1677ac5-14f2-45d6-8192-17fd7ebf94fb" providerId="ADAL" clId="{70C1D58C-D5BC-4D6A-AF1C-48057628FE86}" dt="2024-05-10T14:01:59.962" v="450" actId="478"/>
          <ac:spMkLst>
            <pc:docMk/>
            <pc:sldMk cId="1802535139" sldId="7305"/>
            <ac:spMk id="5" creationId="{07063FA1-1325-1A6D-E130-EAD95D51885B}"/>
          </ac:spMkLst>
        </pc:spChg>
        <pc:spChg chg="add del mod">
          <ac:chgData name="Sullivan, Jonathan" userId="d1677ac5-14f2-45d6-8192-17fd7ebf94fb" providerId="ADAL" clId="{70C1D58C-D5BC-4D6A-AF1C-48057628FE86}" dt="2024-05-10T14:01:59.962" v="450" actId="478"/>
          <ac:spMkLst>
            <pc:docMk/>
            <pc:sldMk cId="1802535139" sldId="7305"/>
            <ac:spMk id="6" creationId="{4BBE1DCA-C8D7-37FB-195B-427565A163E8}"/>
          </ac:spMkLst>
        </pc:spChg>
        <pc:spChg chg="add del mod">
          <ac:chgData name="Sullivan, Jonathan" userId="d1677ac5-14f2-45d6-8192-17fd7ebf94fb" providerId="ADAL" clId="{70C1D58C-D5BC-4D6A-AF1C-48057628FE86}" dt="2024-05-10T13:55:43.738" v="244" actId="478"/>
          <ac:spMkLst>
            <pc:docMk/>
            <pc:sldMk cId="1802535139" sldId="7305"/>
            <ac:spMk id="7" creationId="{80AFF310-B062-7F49-9B47-331B88251418}"/>
          </ac:spMkLst>
        </pc:spChg>
        <pc:spChg chg="add del mod">
          <ac:chgData name="Sullivan, Jonathan" userId="d1677ac5-14f2-45d6-8192-17fd7ebf94fb" providerId="ADAL" clId="{70C1D58C-D5BC-4D6A-AF1C-48057628FE86}" dt="2024-05-10T13:55:43.738" v="244" actId="478"/>
          <ac:spMkLst>
            <pc:docMk/>
            <pc:sldMk cId="1802535139" sldId="7305"/>
            <ac:spMk id="8" creationId="{707819D3-5984-D308-8C14-BA5DCE5F7BB5}"/>
          </ac:spMkLst>
        </pc:spChg>
        <pc:spChg chg="add del mod">
          <ac:chgData name="Sullivan, Jonathan" userId="d1677ac5-14f2-45d6-8192-17fd7ebf94fb" providerId="ADAL" clId="{70C1D58C-D5BC-4D6A-AF1C-48057628FE86}" dt="2024-05-10T14:01:59.962" v="450" actId="478"/>
          <ac:spMkLst>
            <pc:docMk/>
            <pc:sldMk cId="1802535139" sldId="7305"/>
            <ac:spMk id="9" creationId="{998DD805-5E4F-BA66-4237-308938EFF68A}"/>
          </ac:spMkLst>
        </pc:spChg>
        <pc:spChg chg="add del mod">
          <ac:chgData name="Sullivan, Jonathan" userId="d1677ac5-14f2-45d6-8192-17fd7ebf94fb" providerId="ADAL" clId="{70C1D58C-D5BC-4D6A-AF1C-48057628FE86}" dt="2024-05-10T14:01:59.962" v="450" actId="478"/>
          <ac:spMkLst>
            <pc:docMk/>
            <pc:sldMk cId="1802535139" sldId="7305"/>
            <ac:spMk id="10" creationId="{222F9325-982A-ED9B-B575-57290579D8C9}"/>
          </ac:spMkLst>
        </pc:spChg>
        <pc:spChg chg="add mod">
          <ac:chgData name="Sullivan, Jonathan" userId="d1677ac5-14f2-45d6-8192-17fd7ebf94fb" providerId="ADAL" clId="{70C1D58C-D5BC-4D6A-AF1C-48057628FE86}" dt="2024-05-10T14:35:32.978" v="1894" actId="113"/>
          <ac:spMkLst>
            <pc:docMk/>
            <pc:sldMk cId="1802535139" sldId="7305"/>
            <ac:spMk id="11" creationId="{22879255-E0DC-BDAE-2C6F-7F21090F5B1A}"/>
          </ac:spMkLst>
        </pc:spChg>
        <pc:spChg chg="add mod">
          <ac:chgData name="Sullivan, Jonathan" userId="d1677ac5-14f2-45d6-8192-17fd7ebf94fb" providerId="ADAL" clId="{70C1D58C-D5BC-4D6A-AF1C-48057628FE86}" dt="2024-05-10T14:02:14.784" v="455"/>
          <ac:spMkLst>
            <pc:docMk/>
            <pc:sldMk cId="1802535139" sldId="7305"/>
            <ac:spMk id="12" creationId="{BD0A987A-A352-CB4A-8B7A-AB38D50AF460}"/>
          </ac:spMkLst>
        </pc:spChg>
        <pc:spChg chg="mod">
          <ac:chgData name="Sullivan, Jonathan" userId="d1677ac5-14f2-45d6-8192-17fd7ebf94fb" providerId="ADAL" clId="{70C1D58C-D5BC-4D6A-AF1C-48057628FE86}" dt="2024-05-10T14:02:58.691" v="496" actId="1035"/>
          <ac:spMkLst>
            <pc:docMk/>
            <pc:sldMk cId="1802535139" sldId="7305"/>
            <ac:spMk id="13" creationId="{00000000-0000-0000-0000-000000000000}"/>
          </ac:spMkLst>
        </pc:spChg>
        <pc:spChg chg="del">
          <ac:chgData name="Sullivan, Jonathan" userId="d1677ac5-14f2-45d6-8192-17fd7ebf94fb" providerId="ADAL" clId="{70C1D58C-D5BC-4D6A-AF1C-48057628FE86}" dt="2024-05-10T13:53:42.249" v="176" actId="478"/>
          <ac:spMkLst>
            <pc:docMk/>
            <pc:sldMk cId="1802535139" sldId="7305"/>
            <ac:spMk id="14" creationId="{208C2D32-ED97-4BD1-A88E-579883131EF3}"/>
          </ac:spMkLst>
        </pc:spChg>
        <pc:spChg chg="add mod">
          <ac:chgData name="Sullivan, Jonathan" userId="d1677ac5-14f2-45d6-8192-17fd7ebf94fb" providerId="ADAL" clId="{70C1D58C-D5BC-4D6A-AF1C-48057628FE86}" dt="2024-05-10T14:02:14.784" v="455"/>
          <ac:spMkLst>
            <pc:docMk/>
            <pc:sldMk cId="1802535139" sldId="7305"/>
            <ac:spMk id="16" creationId="{C70C6B4C-9146-B188-F742-05A33D54220A}"/>
          </ac:spMkLst>
        </pc:spChg>
        <pc:spChg chg="mod">
          <ac:chgData name="Sullivan, Jonathan" userId="d1677ac5-14f2-45d6-8192-17fd7ebf94fb" providerId="ADAL" clId="{70C1D58C-D5BC-4D6A-AF1C-48057628FE86}" dt="2024-05-10T14:03:06.689" v="505" actId="1037"/>
          <ac:spMkLst>
            <pc:docMk/>
            <pc:sldMk cId="1802535139" sldId="7305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02:14.784" v="455"/>
          <ac:spMkLst>
            <pc:docMk/>
            <pc:sldMk cId="1802535139" sldId="7305"/>
            <ac:spMk id="18" creationId="{8EAEF1F8-942D-F084-870D-326C116B3CDE}"/>
          </ac:spMkLst>
        </pc:spChg>
        <pc:spChg chg="add mod">
          <ac:chgData name="Sullivan, Jonathan" userId="d1677ac5-14f2-45d6-8192-17fd7ebf94fb" providerId="ADAL" clId="{70C1D58C-D5BC-4D6A-AF1C-48057628FE86}" dt="2024-05-10T14:02:14.784" v="455"/>
          <ac:spMkLst>
            <pc:docMk/>
            <pc:sldMk cId="1802535139" sldId="7305"/>
            <ac:spMk id="19" creationId="{C97BF617-E89F-3324-6241-15BA0D73C4EB}"/>
          </ac:spMkLst>
        </pc:spChg>
        <pc:spChg chg="add del mod">
          <ac:chgData name="Sullivan, Jonathan" userId="d1677ac5-14f2-45d6-8192-17fd7ebf94fb" providerId="ADAL" clId="{70C1D58C-D5BC-4D6A-AF1C-48057628FE86}" dt="2024-05-10T14:08:06.109" v="764" actId="478"/>
          <ac:spMkLst>
            <pc:docMk/>
            <pc:sldMk cId="1802535139" sldId="7305"/>
            <ac:spMk id="20" creationId="{DE94C835-EB25-AF09-A929-045D245D6BAA}"/>
          </ac:spMkLst>
        </pc:spChg>
        <pc:spChg chg="del mod">
          <ac:chgData name="Sullivan, Jonathan" userId="d1677ac5-14f2-45d6-8192-17fd7ebf94fb" providerId="ADAL" clId="{70C1D58C-D5BC-4D6A-AF1C-48057628FE86}" dt="2024-05-10T13:53:43.305" v="177" actId="478"/>
          <ac:spMkLst>
            <pc:docMk/>
            <pc:sldMk cId="1802535139" sldId="7305"/>
            <ac:spMk id="21" creationId="{518E1974-9117-46DA-8D92-3896C4A4AD92}"/>
          </ac:spMkLst>
        </pc:spChg>
        <pc:spChg chg="del">
          <ac:chgData name="Sullivan, Jonathan" userId="d1677ac5-14f2-45d6-8192-17fd7ebf94fb" providerId="ADAL" clId="{70C1D58C-D5BC-4D6A-AF1C-48057628FE86}" dt="2024-05-10T13:53:42.249" v="176" actId="478"/>
          <ac:spMkLst>
            <pc:docMk/>
            <pc:sldMk cId="1802535139" sldId="7305"/>
            <ac:spMk id="22" creationId="{3F82BBB0-57E2-442D-A517-ED43610A6E03}"/>
          </ac:spMkLst>
        </pc:spChg>
        <pc:spChg chg="add del mod">
          <ac:chgData name="Sullivan, Jonathan" userId="d1677ac5-14f2-45d6-8192-17fd7ebf94fb" providerId="ADAL" clId="{70C1D58C-D5BC-4D6A-AF1C-48057628FE86}" dt="2024-05-10T14:08:06.109" v="764" actId="478"/>
          <ac:spMkLst>
            <pc:docMk/>
            <pc:sldMk cId="1802535139" sldId="7305"/>
            <ac:spMk id="23" creationId="{30ADBC6F-661A-7623-86D9-2195648BE0A1}"/>
          </ac:spMkLst>
        </pc:spChg>
        <pc:spChg chg="add mod">
          <ac:chgData name="Sullivan, Jonathan" userId="d1677ac5-14f2-45d6-8192-17fd7ebf94fb" providerId="ADAL" clId="{70C1D58C-D5BC-4D6A-AF1C-48057628FE86}" dt="2024-05-10T14:08:06.439" v="765"/>
          <ac:spMkLst>
            <pc:docMk/>
            <pc:sldMk cId="1802535139" sldId="7305"/>
            <ac:spMk id="24" creationId="{029558F8-5FE4-5A9B-BF5B-8BDA93939CB3}"/>
          </ac:spMkLst>
        </pc:spChg>
        <pc:spChg chg="add mod">
          <ac:chgData name="Sullivan, Jonathan" userId="d1677ac5-14f2-45d6-8192-17fd7ebf94fb" providerId="ADAL" clId="{70C1D58C-D5BC-4D6A-AF1C-48057628FE86}" dt="2024-05-10T14:08:06.439" v="765"/>
          <ac:spMkLst>
            <pc:docMk/>
            <pc:sldMk cId="1802535139" sldId="7305"/>
            <ac:spMk id="25" creationId="{995D292B-3813-FA27-5F91-EBD1F2BE79CE}"/>
          </ac:spMkLst>
        </pc:spChg>
        <pc:spChg chg="del">
          <ac:chgData name="Sullivan, Jonathan" userId="d1677ac5-14f2-45d6-8192-17fd7ebf94fb" providerId="ADAL" clId="{70C1D58C-D5BC-4D6A-AF1C-48057628FE86}" dt="2024-05-10T13:53:42.249" v="176" actId="478"/>
          <ac:spMkLst>
            <pc:docMk/>
            <pc:sldMk cId="1802535139" sldId="7305"/>
            <ac:spMk id="27" creationId="{D740EF28-2F8F-4FA1-B77C-C15B8496FCE1}"/>
          </ac:spMkLst>
        </pc:spChg>
        <pc:spChg chg="del">
          <ac:chgData name="Sullivan, Jonathan" userId="d1677ac5-14f2-45d6-8192-17fd7ebf94fb" providerId="ADAL" clId="{70C1D58C-D5BC-4D6A-AF1C-48057628FE86}" dt="2024-05-10T13:53:42.249" v="176" actId="478"/>
          <ac:spMkLst>
            <pc:docMk/>
            <pc:sldMk cId="1802535139" sldId="7305"/>
            <ac:spMk id="29" creationId="{CC0161FB-5047-4B7C-9875-B9E00C7BB12E}"/>
          </ac:spMkLst>
        </pc:spChg>
        <pc:spChg chg="del">
          <ac:chgData name="Sullivan, Jonathan" userId="d1677ac5-14f2-45d6-8192-17fd7ebf94fb" providerId="ADAL" clId="{70C1D58C-D5BC-4D6A-AF1C-48057628FE86}" dt="2024-05-10T13:53:42.249" v="176" actId="478"/>
          <ac:spMkLst>
            <pc:docMk/>
            <pc:sldMk cId="1802535139" sldId="7305"/>
            <ac:spMk id="30" creationId="{807AF457-7618-401E-8F8F-6E4FA184A21B}"/>
          </ac:spMkLst>
        </pc:spChg>
        <pc:picChg chg="mod ord">
          <ac:chgData name="Sullivan, Jonathan" userId="d1677ac5-14f2-45d6-8192-17fd7ebf94fb" providerId="ADAL" clId="{70C1D58C-D5BC-4D6A-AF1C-48057628FE86}" dt="2024-05-10T14:02:46.914" v="478" actId="167"/>
          <ac:picMkLst>
            <pc:docMk/>
            <pc:sldMk cId="1802535139" sldId="7305"/>
            <ac:picMk id="3" creationId="{CAA53616-9F12-27FC-0B97-87BB2973F163}"/>
          </ac:picMkLst>
        </pc:picChg>
      </pc:sldChg>
      <pc:sldChg chg="modSp add del mod">
        <pc:chgData name="Sullivan, Jonathan" userId="d1677ac5-14f2-45d6-8192-17fd7ebf94fb" providerId="ADAL" clId="{70C1D58C-D5BC-4D6A-AF1C-48057628FE86}" dt="2024-05-10T14:32:12.549" v="1661" actId="47"/>
        <pc:sldMkLst>
          <pc:docMk/>
          <pc:sldMk cId="1317839608" sldId="7306"/>
        </pc:sldMkLst>
        <pc:spChg chg="mod">
          <ac:chgData name="Sullivan, Jonathan" userId="d1677ac5-14f2-45d6-8192-17fd7ebf94fb" providerId="ADAL" clId="{70C1D58C-D5BC-4D6A-AF1C-48057628FE86}" dt="2024-05-10T13:20:27.983" v="90" actId="20577"/>
          <ac:spMkLst>
            <pc:docMk/>
            <pc:sldMk cId="1317839608" sldId="7306"/>
            <ac:spMk id="23" creationId="{7C10D931-4DBF-462F-999A-617F5551E8EF}"/>
          </ac:spMkLst>
        </pc:spChg>
      </pc:sldChg>
      <pc:sldChg chg="addSp delSp modSp add mod">
        <pc:chgData name="Sullivan, Jonathan" userId="d1677ac5-14f2-45d6-8192-17fd7ebf94fb" providerId="ADAL" clId="{70C1D58C-D5BC-4D6A-AF1C-48057628FE86}" dt="2024-05-10T14:35:44.622" v="1897"/>
        <pc:sldMkLst>
          <pc:docMk/>
          <pc:sldMk cId="3806773581" sldId="7307"/>
        </pc:sldMkLst>
        <pc:spChg chg="mod">
          <ac:chgData name="Sullivan, Jonathan" userId="d1677ac5-14f2-45d6-8192-17fd7ebf94fb" providerId="ADAL" clId="{70C1D58C-D5BC-4D6A-AF1C-48057628FE86}" dt="2024-05-10T14:35:44.622" v="1897"/>
          <ac:spMkLst>
            <pc:docMk/>
            <pc:sldMk cId="3806773581" sldId="7307"/>
            <ac:spMk id="2" creationId="{81BA29B1-DAB7-DFA0-92BF-07057F63B930}"/>
          </ac:spMkLst>
        </pc:spChg>
        <pc:spChg chg="mod">
          <ac:chgData name="Sullivan, Jonathan" userId="d1677ac5-14f2-45d6-8192-17fd7ebf94fb" providerId="ADAL" clId="{70C1D58C-D5BC-4D6A-AF1C-48057628FE86}" dt="2024-05-10T14:06:06.200" v="718" actId="1035"/>
          <ac:spMkLst>
            <pc:docMk/>
            <pc:sldMk cId="3806773581" sldId="7307"/>
            <ac:spMk id="6" creationId="{2DBF0F74-2AE9-CCA0-FF6D-B112397E23BE}"/>
          </ac:spMkLst>
        </pc:spChg>
        <pc:spChg chg="del">
          <ac:chgData name="Sullivan, Jonathan" userId="d1677ac5-14f2-45d6-8192-17fd7ebf94fb" providerId="ADAL" clId="{70C1D58C-D5BC-4D6A-AF1C-48057628FE86}" dt="2024-05-10T14:04:11.896" v="519" actId="478"/>
          <ac:spMkLst>
            <pc:docMk/>
            <pc:sldMk cId="3806773581" sldId="7307"/>
            <ac:spMk id="7" creationId="{A48FAEF7-F11E-7103-F260-A864A2C18D09}"/>
          </ac:spMkLst>
        </pc:spChg>
        <pc:spChg chg="add mod">
          <ac:chgData name="Sullivan, Jonathan" userId="d1677ac5-14f2-45d6-8192-17fd7ebf94fb" providerId="ADAL" clId="{70C1D58C-D5BC-4D6A-AF1C-48057628FE86}" dt="2024-05-10T14:00:58.057" v="442" actId="1035"/>
          <ac:spMkLst>
            <pc:docMk/>
            <pc:sldMk cId="3806773581" sldId="7307"/>
            <ac:spMk id="9" creationId="{DC77C9DA-CB3F-1201-8883-EEC8661A9835}"/>
          </ac:spMkLst>
        </pc:spChg>
        <pc:spChg chg="add mod">
          <ac:chgData name="Sullivan, Jonathan" userId="d1677ac5-14f2-45d6-8192-17fd7ebf94fb" providerId="ADAL" clId="{70C1D58C-D5BC-4D6A-AF1C-48057628FE86}" dt="2024-05-10T14:05:54.463" v="704" actId="1038"/>
          <ac:spMkLst>
            <pc:docMk/>
            <pc:sldMk cId="3806773581" sldId="7307"/>
            <ac:spMk id="10" creationId="{3BF532ED-BF73-30C3-6C4A-36CB863851C9}"/>
          </ac:spMkLst>
        </pc:spChg>
        <pc:spChg chg="mod">
          <ac:chgData name="Sullivan, Jonathan" userId="d1677ac5-14f2-45d6-8192-17fd7ebf94fb" providerId="ADAL" clId="{70C1D58C-D5BC-4D6A-AF1C-48057628FE86}" dt="2024-05-10T14:00:21.148" v="393" actId="1035"/>
          <ac:spMkLst>
            <pc:docMk/>
            <pc:sldMk cId="3806773581" sldId="7307"/>
            <ac:spMk id="11" creationId="{39F10E1E-CD63-9F90-8B0D-77745713DFCE}"/>
          </ac:spMkLst>
        </pc:spChg>
        <pc:spChg chg="mod">
          <ac:chgData name="Sullivan, Jonathan" userId="d1677ac5-14f2-45d6-8192-17fd7ebf94fb" providerId="ADAL" clId="{70C1D58C-D5BC-4D6A-AF1C-48057628FE86}" dt="2024-05-10T14:00:58.057" v="442" actId="1035"/>
          <ac:spMkLst>
            <pc:docMk/>
            <pc:sldMk cId="3806773581" sldId="7307"/>
            <ac:spMk id="12" creationId="{A7221C38-DBE8-591F-4179-85D48A750543}"/>
          </ac:spMkLst>
        </pc:spChg>
        <pc:spChg chg="mod">
          <ac:chgData name="Sullivan, Jonathan" userId="d1677ac5-14f2-45d6-8192-17fd7ebf94fb" providerId="ADAL" clId="{70C1D58C-D5BC-4D6A-AF1C-48057628FE86}" dt="2024-05-10T14:06:06.200" v="718" actId="1035"/>
          <ac:spMkLst>
            <pc:docMk/>
            <pc:sldMk cId="3806773581" sldId="7307"/>
            <ac:spMk id="17" creationId="{00000000-0000-0000-0000-000000000000}"/>
          </ac:spMkLst>
        </pc:spChg>
        <pc:spChg chg="del">
          <ac:chgData name="Sullivan, Jonathan" userId="d1677ac5-14f2-45d6-8192-17fd7ebf94fb" providerId="ADAL" clId="{70C1D58C-D5BC-4D6A-AF1C-48057628FE86}" dt="2024-05-10T14:05:35.306" v="616" actId="478"/>
          <ac:spMkLst>
            <pc:docMk/>
            <pc:sldMk cId="3806773581" sldId="7307"/>
            <ac:spMk id="21" creationId="{69B6438F-AB56-4DD9-9864-AE6BA137E3A5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22" creationId="{22CE5AFD-9CC3-4AD4-8D22-D3847A29F317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27" creationId="{666D14CD-B41C-4C08-A6E4-55B371895B63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29" creationId="{1DD0DABD-BC0B-4A71-8F92-AC347D98F2F0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30" creationId="{34774032-9B1E-4571-B0C8-DE1B22DA4957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31" creationId="{D20B4DE5-E844-4976-B2E2-666A068AEDD9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32" creationId="{11EB8B33-B896-4006-8530-21169E8831B7}"/>
          </ac:spMkLst>
        </pc:spChg>
        <pc:spChg chg="del">
          <ac:chgData name="Sullivan, Jonathan" userId="d1677ac5-14f2-45d6-8192-17fd7ebf94fb" providerId="ADAL" clId="{70C1D58C-D5BC-4D6A-AF1C-48057628FE86}" dt="2024-05-10T14:05:33.659" v="615" actId="478"/>
          <ac:spMkLst>
            <pc:docMk/>
            <pc:sldMk cId="3806773581" sldId="7307"/>
            <ac:spMk id="33" creationId="{B3C57CEB-66ED-43C5-AEDF-6EB68B399D6F}"/>
          </ac:spMkLst>
        </pc:spChg>
        <pc:picChg chg="del">
          <ac:chgData name="Sullivan, Jonathan" userId="d1677ac5-14f2-45d6-8192-17fd7ebf94fb" providerId="ADAL" clId="{70C1D58C-D5BC-4D6A-AF1C-48057628FE86}" dt="2024-05-10T14:05:00.988" v="586" actId="478"/>
          <ac:picMkLst>
            <pc:docMk/>
            <pc:sldMk cId="3806773581" sldId="7307"/>
            <ac:picMk id="4" creationId="{F8651DFA-AADD-91D7-7145-B48F3A019B78}"/>
          </ac:picMkLst>
        </pc:picChg>
        <pc:picChg chg="add mod ord">
          <ac:chgData name="Sullivan, Jonathan" userId="d1677ac5-14f2-45d6-8192-17fd7ebf94fb" providerId="ADAL" clId="{70C1D58C-D5BC-4D6A-AF1C-48057628FE86}" dt="2024-05-10T14:05:19.214" v="614" actId="167"/>
          <ac:picMkLst>
            <pc:docMk/>
            <pc:sldMk cId="3806773581" sldId="7307"/>
            <ac:picMk id="13" creationId="{26A28FE3-6DC5-BD79-8BED-5216B49ACD79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24:06.593" v="1391" actId="20577"/>
        <pc:sldMkLst>
          <pc:docMk/>
          <pc:sldMk cId="4270416344" sldId="7308"/>
        </pc:sldMkLst>
        <pc:spChg chg="mod">
          <ac:chgData name="Sullivan, Jonathan" userId="d1677ac5-14f2-45d6-8192-17fd7ebf94fb" providerId="ADAL" clId="{70C1D58C-D5BC-4D6A-AF1C-48057628FE86}" dt="2024-05-10T14:20:18.003" v="1188"/>
          <ac:spMkLst>
            <pc:docMk/>
            <pc:sldMk cId="4270416344" sldId="7308"/>
            <ac:spMk id="5" creationId="{A5603636-E183-4E7B-2BDF-5A542B8861B7}"/>
          </ac:spMkLst>
        </pc:spChg>
        <pc:spChg chg="mod">
          <ac:chgData name="Sullivan, Jonathan" userId="d1677ac5-14f2-45d6-8192-17fd7ebf94fb" providerId="ADAL" clId="{70C1D58C-D5BC-4D6A-AF1C-48057628FE86}" dt="2024-05-10T14:20:18.003" v="1188"/>
          <ac:spMkLst>
            <pc:docMk/>
            <pc:sldMk cId="4270416344" sldId="7308"/>
            <ac:spMk id="6" creationId="{F19158B4-6580-84C6-059C-E4C7E2EDEDDA}"/>
          </ac:spMkLst>
        </pc:spChg>
        <pc:spChg chg="mod">
          <ac:chgData name="Sullivan, Jonathan" userId="d1677ac5-14f2-45d6-8192-17fd7ebf94fb" providerId="ADAL" clId="{70C1D58C-D5BC-4D6A-AF1C-48057628FE86}" dt="2024-05-10T14:20:29.024" v="1237"/>
          <ac:spMkLst>
            <pc:docMk/>
            <pc:sldMk cId="4270416344" sldId="7308"/>
            <ac:spMk id="8" creationId="{4C3A70D3-5217-F53E-DF8A-204A338DF693}"/>
          </ac:spMkLst>
        </pc:spChg>
        <pc:spChg chg="mod">
          <ac:chgData name="Sullivan, Jonathan" userId="d1677ac5-14f2-45d6-8192-17fd7ebf94fb" providerId="ADAL" clId="{70C1D58C-D5BC-4D6A-AF1C-48057628FE86}" dt="2024-05-10T14:20:46.390" v="1312" actId="20577"/>
          <ac:spMkLst>
            <pc:docMk/>
            <pc:sldMk cId="4270416344" sldId="7308"/>
            <ac:spMk id="9" creationId="{82EA2FFC-04B6-B105-916E-2E6153E227B0}"/>
          </ac:spMkLst>
        </pc:spChg>
        <pc:spChg chg="mod">
          <ac:chgData name="Sullivan, Jonathan" userId="d1677ac5-14f2-45d6-8192-17fd7ebf94fb" providerId="ADAL" clId="{70C1D58C-D5BC-4D6A-AF1C-48057628FE86}" dt="2024-05-10T14:23:02.520" v="1343" actId="113"/>
          <ac:spMkLst>
            <pc:docMk/>
            <pc:sldMk cId="4270416344" sldId="7308"/>
            <ac:spMk id="11" creationId="{075FC902-429F-2CB8-026A-B7D94C343113}"/>
          </ac:spMkLst>
        </pc:spChg>
        <pc:spChg chg="mod">
          <ac:chgData name="Sullivan, Jonathan" userId="d1677ac5-14f2-45d6-8192-17fd7ebf94fb" providerId="ADAL" clId="{70C1D58C-D5BC-4D6A-AF1C-48057628FE86}" dt="2024-05-10T14:24:00.455" v="1389" actId="1036"/>
          <ac:spMkLst>
            <pc:docMk/>
            <pc:sldMk cId="4270416344" sldId="7308"/>
            <ac:spMk id="12" creationId="{79B05CDD-50BA-460F-BB34-124C5CADE966}"/>
          </ac:spMkLst>
        </pc:spChg>
        <pc:spChg chg="mod">
          <ac:chgData name="Sullivan, Jonathan" userId="d1677ac5-14f2-45d6-8192-17fd7ebf94fb" providerId="ADAL" clId="{70C1D58C-D5BC-4D6A-AF1C-48057628FE86}" dt="2024-05-10T14:20:29.356" v="1238"/>
          <ac:spMkLst>
            <pc:docMk/>
            <pc:sldMk cId="4270416344" sldId="7308"/>
            <ac:spMk id="13" creationId="{9210F902-DDBF-F6DD-8785-C27711D8E26B}"/>
          </ac:spMkLst>
        </pc:spChg>
        <pc:spChg chg="mod">
          <ac:chgData name="Sullivan, Jonathan" userId="d1677ac5-14f2-45d6-8192-17fd7ebf94fb" providerId="ADAL" clId="{70C1D58C-D5BC-4D6A-AF1C-48057628FE86}" dt="2024-05-10T14:20:48.677" v="1314" actId="20577"/>
          <ac:spMkLst>
            <pc:docMk/>
            <pc:sldMk cId="4270416344" sldId="7308"/>
            <ac:spMk id="14" creationId="{E3B2B8EE-C088-3ACC-54F7-26507D0569DA}"/>
          </ac:spMkLst>
        </pc:spChg>
        <pc:spChg chg="mod">
          <ac:chgData name="Sullivan, Jonathan" userId="d1677ac5-14f2-45d6-8192-17fd7ebf94fb" providerId="ADAL" clId="{70C1D58C-D5BC-4D6A-AF1C-48057628FE86}" dt="2024-05-10T14:19:43.898" v="1182" actId="20577"/>
          <ac:spMkLst>
            <pc:docMk/>
            <pc:sldMk cId="4270416344" sldId="7308"/>
            <ac:spMk id="16" creationId="{1B7C149A-2D9B-C4A7-457F-1C7E907A5FAA}"/>
          </ac:spMkLst>
        </pc:spChg>
        <pc:spChg chg="mod">
          <ac:chgData name="Sullivan, Jonathan" userId="d1677ac5-14f2-45d6-8192-17fd7ebf94fb" providerId="ADAL" clId="{70C1D58C-D5BC-4D6A-AF1C-48057628FE86}" dt="2024-05-10T14:24:06.593" v="1391" actId="20577"/>
          <ac:spMkLst>
            <pc:docMk/>
            <pc:sldMk cId="4270416344" sldId="7308"/>
            <ac:spMk id="17" creationId="{00000000-0000-0000-0000-000000000000}"/>
          </ac:spMkLst>
        </pc:spChg>
        <pc:spChg chg="mod">
          <ac:chgData name="Sullivan, Jonathan" userId="d1677ac5-14f2-45d6-8192-17fd7ebf94fb" providerId="ADAL" clId="{70C1D58C-D5BC-4D6A-AF1C-48057628FE86}" dt="2024-05-10T14:19:47.049" v="1184" actId="20577"/>
          <ac:spMkLst>
            <pc:docMk/>
            <pc:sldMk cId="4270416344" sldId="7308"/>
            <ac:spMk id="18" creationId="{A1E18DC3-6EC8-9B39-25CC-1D1E8AC6502C}"/>
          </ac:spMkLst>
        </pc:spChg>
        <pc:spChg chg="mod">
          <ac:chgData name="Sullivan, Jonathan" userId="d1677ac5-14f2-45d6-8192-17fd7ebf94fb" providerId="ADAL" clId="{70C1D58C-D5BC-4D6A-AF1C-48057628FE86}" dt="2024-05-10T14:19:51.397" v="1186" actId="20577"/>
          <ac:spMkLst>
            <pc:docMk/>
            <pc:sldMk cId="4270416344" sldId="7308"/>
            <ac:spMk id="19" creationId="{9AD47AEE-AE27-B16E-DF1C-6F7A719726B7}"/>
          </ac:spMkLst>
        </pc:spChg>
        <pc:spChg chg="del mod">
          <ac:chgData name="Sullivan, Jonathan" userId="d1677ac5-14f2-45d6-8192-17fd7ebf94fb" providerId="ADAL" clId="{70C1D58C-D5BC-4D6A-AF1C-48057628FE86}" dt="2024-05-10T14:19:55.305" v="1187" actId="478"/>
          <ac:spMkLst>
            <pc:docMk/>
            <pc:sldMk cId="4270416344" sldId="7308"/>
            <ac:spMk id="24" creationId="{6564359C-EA78-5503-9AB4-7DC66BC5E10D}"/>
          </ac:spMkLst>
        </pc:spChg>
        <pc:spChg chg="del mod">
          <ac:chgData name="Sullivan, Jonathan" userId="d1677ac5-14f2-45d6-8192-17fd7ebf94fb" providerId="ADAL" clId="{70C1D58C-D5BC-4D6A-AF1C-48057628FE86}" dt="2024-05-10T14:19:55.305" v="1187" actId="478"/>
          <ac:spMkLst>
            <pc:docMk/>
            <pc:sldMk cId="4270416344" sldId="7308"/>
            <ac:spMk id="27" creationId="{C79813BF-4AF5-E113-53BE-9A54178EDE0D}"/>
          </ac:spMkLst>
        </pc:spChg>
        <pc:spChg chg="del mod">
          <ac:chgData name="Sullivan, Jonathan" userId="d1677ac5-14f2-45d6-8192-17fd7ebf94fb" providerId="ADAL" clId="{70C1D58C-D5BC-4D6A-AF1C-48057628FE86}" dt="2024-05-10T14:19:55.305" v="1187" actId="478"/>
          <ac:spMkLst>
            <pc:docMk/>
            <pc:sldMk cId="4270416344" sldId="7308"/>
            <ac:spMk id="29" creationId="{834B422C-5970-637F-943D-7CC56BBAD678}"/>
          </ac:spMkLst>
        </pc:spChg>
        <pc:grpChg chg="add mod">
          <ac:chgData name="Sullivan, Jonathan" userId="d1677ac5-14f2-45d6-8192-17fd7ebf94fb" providerId="ADAL" clId="{70C1D58C-D5BC-4D6A-AF1C-48057628FE86}" dt="2024-05-10T14:20:55.998" v="1315" actId="552"/>
          <ac:grpSpMkLst>
            <pc:docMk/>
            <pc:sldMk cId="4270416344" sldId="7308"/>
            <ac:grpSpMk id="4" creationId="{31BF8652-0B5C-554A-490E-F67909C523D4}"/>
          </ac:grpSpMkLst>
        </pc:grpChg>
        <pc:grpChg chg="add mod">
          <ac:chgData name="Sullivan, Jonathan" userId="d1677ac5-14f2-45d6-8192-17fd7ebf94fb" providerId="ADAL" clId="{70C1D58C-D5BC-4D6A-AF1C-48057628FE86}" dt="2024-05-10T14:20:55.998" v="1315" actId="552"/>
          <ac:grpSpMkLst>
            <pc:docMk/>
            <pc:sldMk cId="4270416344" sldId="7308"/>
            <ac:grpSpMk id="7" creationId="{DA3AE3B3-09A0-6F37-EAEB-D4D6985D68C8}"/>
          </ac:grpSpMkLst>
        </pc:grpChg>
        <pc:grpChg chg="add mod">
          <ac:chgData name="Sullivan, Jonathan" userId="d1677ac5-14f2-45d6-8192-17fd7ebf94fb" providerId="ADAL" clId="{70C1D58C-D5BC-4D6A-AF1C-48057628FE86}" dt="2024-05-10T14:21:16.281" v="1337" actId="1036"/>
          <ac:grpSpMkLst>
            <pc:docMk/>
            <pc:sldMk cId="4270416344" sldId="7308"/>
            <ac:grpSpMk id="10" creationId="{F0DF2046-4969-28D5-BE86-C89A4DEF8B8D}"/>
          </ac:grpSpMkLst>
        </pc:grpChg>
        <pc:picChg chg="add mod ord">
          <ac:chgData name="Sullivan, Jonathan" userId="d1677ac5-14f2-45d6-8192-17fd7ebf94fb" providerId="ADAL" clId="{70C1D58C-D5BC-4D6A-AF1C-48057628FE86}" dt="2024-05-10T14:23:50.026" v="1382" actId="167"/>
          <ac:picMkLst>
            <pc:docMk/>
            <pc:sldMk cId="4270416344" sldId="7308"/>
            <ac:picMk id="2" creationId="{10E57D16-2335-83C6-D1D4-19F43021CA0A}"/>
          </ac:picMkLst>
        </pc:picChg>
        <pc:picChg chg="del">
          <ac:chgData name="Sullivan, Jonathan" userId="d1677ac5-14f2-45d6-8192-17fd7ebf94fb" providerId="ADAL" clId="{70C1D58C-D5BC-4D6A-AF1C-48057628FE86}" dt="2024-05-10T14:18:01.642" v="1083" actId="478"/>
          <ac:picMkLst>
            <pc:docMk/>
            <pc:sldMk cId="4270416344" sldId="7308"/>
            <ac:picMk id="3" creationId="{296E8234-A7E2-C1F5-AFCE-6B6463BAD5E0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34:30.716" v="1864" actId="1076"/>
        <pc:sldMkLst>
          <pc:docMk/>
          <pc:sldMk cId="3267212371" sldId="7309"/>
        </pc:sldMkLst>
        <pc:spChg chg="add mod">
          <ac:chgData name="Sullivan, Jonathan" userId="d1677ac5-14f2-45d6-8192-17fd7ebf94fb" providerId="ADAL" clId="{70C1D58C-D5BC-4D6A-AF1C-48057628FE86}" dt="2024-05-10T14:33:11.061" v="1744" actId="113"/>
          <ac:spMkLst>
            <pc:docMk/>
            <pc:sldMk cId="3267212371" sldId="7309"/>
            <ac:spMk id="2" creationId="{2187840E-DBF8-3B73-12B7-4C37A3640C97}"/>
          </ac:spMkLst>
        </pc:spChg>
        <pc:spChg chg="mod">
          <ac:chgData name="Sullivan, Jonathan" userId="d1677ac5-14f2-45d6-8192-17fd7ebf94fb" providerId="ADAL" clId="{70C1D58C-D5BC-4D6A-AF1C-48057628FE86}" dt="2024-05-10T14:34:04.835" v="1776" actId="20577"/>
          <ac:spMkLst>
            <pc:docMk/>
            <pc:sldMk cId="3267212371" sldId="7309"/>
            <ac:spMk id="7" creationId="{6822B028-E8EB-B254-1A2B-C303AA1B74DC}"/>
          </ac:spMkLst>
        </pc:spChg>
        <pc:spChg chg="mod">
          <ac:chgData name="Sullivan, Jonathan" userId="d1677ac5-14f2-45d6-8192-17fd7ebf94fb" providerId="ADAL" clId="{70C1D58C-D5BC-4D6A-AF1C-48057628FE86}" dt="2024-05-10T14:33:02.821" v="1741"/>
          <ac:spMkLst>
            <pc:docMk/>
            <pc:sldMk cId="3267212371" sldId="7309"/>
            <ac:spMk id="8" creationId="{8A141850-52B2-396A-CB54-F9E4A3AC7C05}"/>
          </ac:spMkLst>
        </pc:spChg>
        <pc:spChg chg="mod">
          <ac:chgData name="Sullivan, Jonathan" userId="d1677ac5-14f2-45d6-8192-17fd7ebf94fb" providerId="ADAL" clId="{70C1D58C-D5BC-4D6A-AF1C-48057628FE86}" dt="2024-05-10T14:33:02.821" v="1741"/>
          <ac:spMkLst>
            <pc:docMk/>
            <pc:sldMk cId="3267212371" sldId="7309"/>
            <ac:spMk id="9" creationId="{5377B20D-EEFF-BCF4-262F-BC103C8A18C5}"/>
          </ac:spMkLst>
        </pc:spChg>
        <pc:spChg chg="mod">
          <ac:chgData name="Sullivan, Jonathan" userId="d1677ac5-14f2-45d6-8192-17fd7ebf94fb" providerId="ADAL" clId="{70C1D58C-D5BC-4D6A-AF1C-48057628FE86}" dt="2024-05-10T14:33:02.821" v="1741"/>
          <ac:spMkLst>
            <pc:docMk/>
            <pc:sldMk cId="3267212371" sldId="7309"/>
            <ac:spMk id="11" creationId="{FD0C7027-AFA3-7BE8-C85B-417CAB22C85D}"/>
          </ac:spMkLst>
        </pc:spChg>
        <pc:spChg chg="mod">
          <ac:chgData name="Sullivan, Jonathan" userId="d1677ac5-14f2-45d6-8192-17fd7ebf94fb" providerId="ADAL" clId="{70C1D58C-D5BC-4D6A-AF1C-48057628FE86}" dt="2024-05-10T14:33:02.821" v="1741"/>
          <ac:spMkLst>
            <pc:docMk/>
            <pc:sldMk cId="3267212371" sldId="7309"/>
            <ac:spMk id="12" creationId="{840DE574-1E3B-3127-60FF-D7E90CB27B52}"/>
          </ac:spMkLst>
        </pc:spChg>
        <pc:spChg chg="add mod">
          <ac:chgData name="Sullivan, Jonathan" userId="d1677ac5-14f2-45d6-8192-17fd7ebf94fb" providerId="ADAL" clId="{70C1D58C-D5BC-4D6A-AF1C-48057628FE86}" dt="2024-05-10T14:34:27.169" v="1863" actId="14100"/>
          <ac:spMkLst>
            <pc:docMk/>
            <pc:sldMk cId="3267212371" sldId="7309"/>
            <ac:spMk id="13" creationId="{B391FF7B-7865-2B60-6B0D-9EC065C1F20F}"/>
          </ac:spMkLst>
        </pc:spChg>
        <pc:spChg chg="del">
          <ac:chgData name="Sullivan, Jonathan" userId="d1677ac5-14f2-45d6-8192-17fd7ebf94fb" providerId="ADAL" clId="{70C1D58C-D5BC-4D6A-AF1C-48057628FE86}" dt="2024-05-10T14:34:14.691" v="1777" actId="478"/>
          <ac:spMkLst>
            <pc:docMk/>
            <pc:sldMk cId="3267212371" sldId="7309"/>
            <ac:spMk id="21" creationId="{0910E21E-C6F1-44C2-BDF9-BE6833192954}"/>
          </ac:spMkLst>
        </pc:spChg>
        <pc:spChg chg="del">
          <ac:chgData name="Sullivan, Jonathan" userId="d1677ac5-14f2-45d6-8192-17fd7ebf94fb" providerId="ADAL" clId="{70C1D58C-D5BC-4D6A-AF1C-48057628FE86}" dt="2024-05-10T14:32:59.349" v="1739" actId="478"/>
          <ac:spMkLst>
            <pc:docMk/>
            <pc:sldMk cId="3267212371" sldId="7309"/>
            <ac:spMk id="26" creationId="{41E7E7C6-789A-4C23-871B-717B255BC75C}"/>
          </ac:spMkLst>
        </pc:spChg>
        <pc:spChg chg="del">
          <ac:chgData name="Sullivan, Jonathan" userId="d1677ac5-14f2-45d6-8192-17fd7ebf94fb" providerId="ADAL" clId="{70C1D58C-D5BC-4D6A-AF1C-48057628FE86}" dt="2024-05-10T14:33:01.782" v="1740" actId="478"/>
          <ac:spMkLst>
            <pc:docMk/>
            <pc:sldMk cId="3267212371" sldId="7309"/>
            <ac:spMk id="35" creationId="{F3D265E5-AAD2-44CC-A8E5-4DBBF50AB186}"/>
          </ac:spMkLst>
        </pc:spChg>
        <pc:spChg chg="del">
          <ac:chgData name="Sullivan, Jonathan" userId="d1677ac5-14f2-45d6-8192-17fd7ebf94fb" providerId="ADAL" clId="{70C1D58C-D5BC-4D6A-AF1C-48057628FE86}" dt="2024-05-10T14:33:01.782" v="1740" actId="478"/>
          <ac:spMkLst>
            <pc:docMk/>
            <pc:sldMk cId="3267212371" sldId="7309"/>
            <ac:spMk id="36" creationId="{646C364C-03B7-4389-AB06-6AF83496092D}"/>
          </ac:spMkLst>
        </pc:spChg>
        <pc:spChg chg="del">
          <ac:chgData name="Sullivan, Jonathan" userId="d1677ac5-14f2-45d6-8192-17fd7ebf94fb" providerId="ADAL" clId="{70C1D58C-D5BC-4D6A-AF1C-48057628FE86}" dt="2024-05-10T14:33:01.782" v="1740" actId="478"/>
          <ac:spMkLst>
            <pc:docMk/>
            <pc:sldMk cId="3267212371" sldId="7309"/>
            <ac:spMk id="37" creationId="{C830B598-19F2-4837-997C-D4DC71914094}"/>
          </ac:spMkLst>
        </pc:spChg>
        <pc:spChg chg="del">
          <ac:chgData name="Sullivan, Jonathan" userId="d1677ac5-14f2-45d6-8192-17fd7ebf94fb" providerId="ADAL" clId="{70C1D58C-D5BC-4D6A-AF1C-48057628FE86}" dt="2024-05-10T14:33:01.782" v="1740" actId="478"/>
          <ac:spMkLst>
            <pc:docMk/>
            <pc:sldMk cId="3267212371" sldId="7309"/>
            <ac:spMk id="38" creationId="{4F71BE3D-4D2C-4A9B-A7F9-D0A5497198FA}"/>
          </ac:spMkLst>
        </pc:spChg>
        <pc:grpChg chg="add mod">
          <ac:chgData name="Sullivan, Jonathan" userId="d1677ac5-14f2-45d6-8192-17fd7ebf94fb" providerId="ADAL" clId="{70C1D58C-D5BC-4D6A-AF1C-48057628FE86}" dt="2024-05-10T14:33:02.821" v="1741"/>
          <ac:grpSpMkLst>
            <pc:docMk/>
            <pc:sldMk cId="3267212371" sldId="7309"/>
            <ac:grpSpMk id="3" creationId="{A778F25D-5CE7-0704-426E-483B1F122F0D}"/>
          </ac:grpSpMkLst>
        </pc:grpChg>
        <pc:grpChg chg="mod">
          <ac:chgData name="Sullivan, Jonathan" userId="d1677ac5-14f2-45d6-8192-17fd7ebf94fb" providerId="ADAL" clId="{70C1D58C-D5BC-4D6A-AF1C-48057628FE86}" dt="2024-05-10T14:34:30.716" v="1864" actId="1076"/>
          <ac:grpSpMkLst>
            <pc:docMk/>
            <pc:sldMk cId="3267212371" sldId="7309"/>
            <ac:grpSpMk id="5" creationId="{B1E602D0-D53D-0764-B8EC-FC08108C690B}"/>
          </ac:grpSpMkLst>
        </pc:grpChg>
        <pc:grpChg chg="add mod">
          <ac:chgData name="Sullivan, Jonathan" userId="d1677ac5-14f2-45d6-8192-17fd7ebf94fb" providerId="ADAL" clId="{70C1D58C-D5BC-4D6A-AF1C-48057628FE86}" dt="2024-05-10T14:33:02.821" v="1741"/>
          <ac:grpSpMkLst>
            <pc:docMk/>
            <pc:sldMk cId="3267212371" sldId="7309"/>
            <ac:grpSpMk id="10" creationId="{60E2B5B2-922D-2E40-526C-9000BC60E9B4}"/>
          </ac:grpSpMkLst>
        </pc:grpChg>
        <pc:grpChg chg="del mod">
          <ac:chgData name="Sullivan, Jonathan" userId="d1677ac5-14f2-45d6-8192-17fd7ebf94fb" providerId="ADAL" clId="{70C1D58C-D5BC-4D6A-AF1C-48057628FE86}" dt="2024-05-10T14:34:01.620" v="1774" actId="478"/>
          <ac:grpSpMkLst>
            <pc:docMk/>
            <pc:sldMk cId="3267212371" sldId="7309"/>
            <ac:grpSpMk id="22" creationId="{3D10E926-E299-40B7-99F1-898F73D1E7D1}"/>
          </ac:grpSpMkLst>
        </pc:grpChg>
        <pc:grpChg chg="del">
          <ac:chgData name="Sullivan, Jonathan" userId="d1677ac5-14f2-45d6-8192-17fd7ebf94fb" providerId="ADAL" clId="{70C1D58C-D5BC-4D6A-AF1C-48057628FE86}" dt="2024-05-10T14:33:01.782" v="1740" actId="478"/>
          <ac:grpSpMkLst>
            <pc:docMk/>
            <pc:sldMk cId="3267212371" sldId="7309"/>
            <ac:grpSpMk id="39" creationId="{1E6B4B82-E0EE-464A-9DB5-835A4423BE7C}"/>
          </ac:grpSpMkLst>
        </pc:grpChg>
        <pc:grpChg chg="del">
          <ac:chgData name="Sullivan, Jonathan" userId="d1677ac5-14f2-45d6-8192-17fd7ebf94fb" providerId="ADAL" clId="{70C1D58C-D5BC-4D6A-AF1C-48057628FE86}" dt="2024-05-10T14:33:01.782" v="1740" actId="478"/>
          <ac:grpSpMkLst>
            <pc:docMk/>
            <pc:sldMk cId="3267212371" sldId="7309"/>
            <ac:grpSpMk id="42" creationId="{AF1D29DD-AE59-4306-910F-A09016790F80}"/>
          </ac:grpSpMkLst>
        </pc:grpChg>
        <pc:grpChg chg="del">
          <ac:chgData name="Sullivan, Jonathan" userId="d1677ac5-14f2-45d6-8192-17fd7ebf94fb" providerId="ADAL" clId="{70C1D58C-D5BC-4D6A-AF1C-48057628FE86}" dt="2024-05-10T14:33:01.782" v="1740" actId="478"/>
          <ac:grpSpMkLst>
            <pc:docMk/>
            <pc:sldMk cId="3267212371" sldId="7309"/>
            <ac:grpSpMk id="45" creationId="{E297502B-A44B-424F-BAA6-7211C6A0074D}"/>
          </ac:grpSpMkLst>
        </pc:grpChg>
        <pc:picChg chg="mod ord">
          <ac:chgData name="Sullivan, Jonathan" userId="d1677ac5-14f2-45d6-8192-17fd7ebf94fb" providerId="ADAL" clId="{70C1D58C-D5BC-4D6A-AF1C-48057628FE86}" dt="2024-05-10T14:33:58.919" v="1772" actId="167"/>
          <ac:picMkLst>
            <pc:docMk/>
            <pc:sldMk cId="3267212371" sldId="7309"/>
            <ac:picMk id="4" creationId="{EF9579DC-AD77-D4A1-6318-CFA2B669B59E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26:24.516" v="1472" actId="20577"/>
        <pc:sldMkLst>
          <pc:docMk/>
          <pc:sldMk cId="949493726" sldId="7310"/>
        </pc:sldMkLst>
        <pc:spChg chg="mod">
          <ac:chgData name="Sullivan, Jonathan" userId="d1677ac5-14f2-45d6-8192-17fd7ebf94fb" providerId="ADAL" clId="{70C1D58C-D5BC-4D6A-AF1C-48057628FE86}" dt="2024-05-10T14:23:06.135" v="1344" actId="113"/>
          <ac:spMkLst>
            <pc:docMk/>
            <pc:sldMk cId="949493726" sldId="7310"/>
            <ac:spMk id="11" creationId="{075FC902-429F-2CB8-026A-B7D94C343113}"/>
          </ac:spMkLst>
        </pc:spChg>
        <pc:spChg chg="mod">
          <ac:chgData name="Sullivan, Jonathan" userId="d1677ac5-14f2-45d6-8192-17fd7ebf94fb" providerId="ADAL" clId="{70C1D58C-D5BC-4D6A-AF1C-48057628FE86}" dt="2024-05-10T14:24:53.415" v="1435" actId="1036"/>
          <ac:spMkLst>
            <pc:docMk/>
            <pc:sldMk cId="949493726" sldId="7310"/>
            <ac:spMk id="12" creationId="{79B05CDD-50BA-460F-BB34-124C5CADE966}"/>
          </ac:spMkLst>
        </pc:spChg>
        <pc:spChg chg="mod">
          <ac:chgData name="Sullivan, Jonathan" userId="d1677ac5-14f2-45d6-8192-17fd7ebf94fb" providerId="ADAL" clId="{70C1D58C-D5BC-4D6A-AF1C-48057628FE86}" dt="2024-05-10T14:26:24.516" v="1472" actId="20577"/>
          <ac:spMkLst>
            <pc:docMk/>
            <pc:sldMk cId="949493726" sldId="7310"/>
            <ac:spMk id="17" creationId="{00000000-0000-0000-0000-000000000000}"/>
          </ac:spMkLst>
        </pc:spChg>
        <pc:picChg chg="del">
          <ac:chgData name="Sullivan, Jonathan" userId="d1677ac5-14f2-45d6-8192-17fd7ebf94fb" providerId="ADAL" clId="{70C1D58C-D5BC-4D6A-AF1C-48057628FE86}" dt="2024-05-10T14:24:22.518" v="1392" actId="478"/>
          <ac:picMkLst>
            <pc:docMk/>
            <pc:sldMk cId="949493726" sldId="7310"/>
            <ac:picMk id="2" creationId="{10E57D16-2335-83C6-D1D4-19F43021CA0A}"/>
          </ac:picMkLst>
        </pc:picChg>
        <pc:picChg chg="add mod ord">
          <ac:chgData name="Sullivan, Jonathan" userId="d1677ac5-14f2-45d6-8192-17fd7ebf94fb" providerId="ADAL" clId="{70C1D58C-D5BC-4D6A-AF1C-48057628FE86}" dt="2024-05-10T14:24:39.909" v="1420" actId="167"/>
          <ac:picMkLst>
            <pc:docMk/>
            <pc:sldMk cId="949493726" sldId="7310"/>
            <ac:picMk id="3" creationId="{B004EC07-EDE8-9A32-F999-0BC1BAE5586F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26:16.627" v="1470" actId="1076"/>
        <pc:sldMkLst>
          <pc:docMk/>
          <pc:sldMk cId="3319008952" sldId="7311"/>
        </pc:sldMkLst>
        <pc:spChg chg="mod">
          <ac:chgData name="Sullivan, Jonathan" userId="d1677ac5-14f2-45d6-8192-17fd7ebf94fb" providerId="ADAL" clId="{70C1D58C-D5BC-4D6A-AF1C-48057628FE86}" dt="2024-05-10T14:23:09.882" v="1345" actId="113"/>
          <ac:spMkLst>
            <pc:docMk/>
            <pc:sldMk cId="3319008952" sldId="7311"/>
            <ac:spMk id="11" creationId="{075FC902-429F-2CB8-026A-B7D94C343113}"/>
          </ac:spMkLst>
        </pc:spChg>
        <pc:spChg chg="del">
          <ac:chgData name="Sullivan, Jonathan" userId="d1677ac5-14f2-45d6-8192-17fd7ebf94fb" providerId="ADAL" clId="{70C1D58C-D5BC-4D6A-AF1C-48057628FE86}" dt="2024-05-10T14:25:23.911" v="1456" actId="478"/>
          <ac:spMkLst>
            <pc:docMk/>
            <pc:sldMk cId="3319008952" sldId="7311"/>
            <ac:spMk id="12" creationId="{79B05CDD-50BA-460F-BB34-124C5CADE966}"/>
          </ac:spMkLst>
        </pc:spChg>
        <pc:spChg chg="del">
          <ac:chgData name="Sullivan, Jonathan" userId="d1677ac5-14f2-45d6-8192-17fd7ebf94fb" providerId="ADAL" clId="{70C1D58C-D5BC-4D6A-AF1C-48057628FE86}" dt="2024-05-10T14:25:23.911" v="1456" actId="478"/>
          <ac:spMkLst>
            <pc:docMk/>
            <pc:sldMk cId="3319008952" sldId="7311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25:59.964" v="1466" actId="208"/>
          <ac:spMkLst>
            <pc:docMk/>
            <pc:sldMk cId="3319008952" sldId="7311"/>
            <ac:spMk id="20" creationId="{318B65B5-E837-16BE-87CB-D29EB40B6DA9}"/>
          </ac:spMkLst>
        </pc:spChg>
        <pc:spChg chg="add mod">
          <ac:chgData name="Sullivan, Jonathan" userId="d1677ac5-14f2-45d6-8192-17fd7ebf94fb" providerId="ADAL" clId="{70C1D58C-D5BC-4D6A-AF1C-48057628FE86}" dt="2024-05-10T14:26:16.627" v="1470" actId="1076"/>
          <ac:spMkLst>
            <pc:docMk/>
            <pc:sldMk cId="3319008952" sldId="7311"/>
            <ac:spMk id="22" creationId="{6AD00E15-6653-8DED-893C-BD98F8162181}"/>
          </ac:spMkLst>
        </pc:spChg>
        <pc:picChg chg="del">
          <ac:chgData name="Sullivan, Jonathan" userId="d1677ac5-14f2-45d6-8192-17fd7ebf94fb" providerId="ADAL" clId="{70C1D58C-D5BC-4D6A-AF1C-48057628FE86}" dt="2024-05-10T14:25:20.982" v="1455" actId="478"/>
          <ac:picMkLst>
            <pc:docMk/>
            <pc:sldMk cId="3319008952" sldId="7311"/>
            <ac:picMk id="2" creationId="{10E57D16-2335-83C6-D1D4-19F43021CA0A}"/>
          </ac:picMkLst>
        </pc:picChg>
        <pc:picChg chg="add mod ord modCrop">
          <ac:chgData name="Sullivan, Jonathan" userId="d1677ac5-14f2-45d6-8192-17fd7ebf94fb" providerId="ADAL" clId="{70C1D58C-D5BC-4D6A-AF1C-48057628FE86}" dt="2024-05-10T14:25:45.919" v="1463" actId="167"/>
          <ac:picMkLst>
            <pc:docMk/>
            <pc:sldMk cId="3319008952" sldId="7311"/>
            <ac:picMk id="3" creationId="{0D078D94-DECF-D2AC-4C91-0A6553E4DE44}"/>
          </ac:picMkLst>
        </pc:picChg>
        <pc:picChg chg="add del mod">
          <ac:chgData name="Sullivan, Jonathan" userId="d1677ac5-14f2-45d6-8192-17fd7ebf94fb" providerId="ADAL" clId="{70C1D58C-D5BC-4D6A-AF1C-48057628FE86}" dt="2024-05-10T14:26:11.590" v="1468" actId="478"/>
          <ac:picMkLst>
            <pc:docMk/>
            <pc:sldMk cId="3319008952" sldId="7311"/>
            <ac:picMk id="21" creationId="{EAAAC918-5F73-BC54-6132-6B1A63620957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29:32.645" v="1599" actId="167"/>
        <pc:sldMkLst>
          <pc:docMk/>
          <pc:sldMk cId="3973147024" sldId="7312"/>
        </pc:sldMkLst>
        <pc:spChg chg="add del mod">
          <ac:chgData name="Sullivan, Jonathan" userId="d1677ac5-14f2-45d6-8192-17fd7ebf94fb" providerId="ADAL" clId="{70C1D58C-D5BC-4D6A-AF1C-48057628FE86}" dt="2024-05-10T14:27:11.828" v="1517" actId="478"/>
          <ac:spMkLst>
            <pc:docMk/>
            <pc:sldMk cId="3973147024" sldId="7312"/>
            <ac:spMk id="3" creationId="{95449A31-057D-1657-2CA2-A206FB1B0F22}"/>
          </ac:spMkLst>
        </pc:spChg>
        <pc:spChg chg="mod">
          <ac:chgData name="Sullivan, Jonathan" userId="d1677ac5-14f2-45d6-8192-17fd7ebf94fb" providerId="ADAL" clId="{70C1D58C-D5BC-4D6A-AF1C-48057628FE86}" dt="2024-05-10T14:23:14.087" v="1346" actId="113"/>
          <ac:spMkLst>
            <pc:docMk/>
            <pc:sldMk cId="3973147024" sldId="7312"/>
            <ac:spMk id="11" creationId="{075FC902-429F-2CB8-026A-B7D94C343113}"/>
          </ac:spMkLst>
        </pc:spChg>
        <pc:spChg chg="del">
          <ac:chgData name="Sullivan, Jonathan" userId="d1677ac5-14f2-45d6-8192-17fd7ebf94fb" providerId="ADAL" clId="{70C1D58C-D5BC-4D6A-AF1C-48057628FE86}" dt="2024-05-10T14:27:01.974" v="1498" actId="478"/>
          <ac:spMkLst>
            <pc:docMk/>
            <pc:sldMk cId="3973147024" sldId="7312"/>
            <ac:spMk id="12" creationId="{79B05CDD-50BA-460F-BB34-124C5CADE966}"/>
          </ac:spMkLst>
        </pc:spChg>
        <pc:spChg chg="del">
          <ac:chgData name="Sullivan, Jonathan" userId="d1677ac5-14f2-45d6-8192-17fd7ebf94fb" providerId="ADAL" clId="{70C1D58C-D5BC-4D6A-AF1C-48057628FE86}" dt="2024-05-10T14:27:01.974" v="1498" actId="478"/>
          <ac:spMkLst>
            <pc:docMk/>
            <pc:sldMk cId="3973147024" sldId="7312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27:30.115" v="1549" actId="1036"/>
          <ac:spMkLst>
            <pc:docMk/>
            <pc:sldMk cId="3973147024" sldId="7312"/>
            <ac:spMk id="21" creationId="{A72CB8F8-66FC-2B9E-1114-54FCEF9A5D68}"/>
          </ac:spMkLst>
        </pc:spChg>
        <pc:spChg chg="add del mod">
          <ac:chgData name="Sullivan, Jonathan" userId="d1677ac5-14f2-45d6-8192-17fd7ebf94fb" providerId="ADAL" clId="{70C1D58C-D5BC-4D6A-AF1C-48057628FE86}" dt="2024-05-10T14:27:24.553" v="1544" actId="478"/>
          <ac:spMkLst>
            <pc:docMk/>
            <pc:sldMk cId="3973147024" sldId="7312"/>
            <ac:spMk id="22" creationId="{C7C67357-4A28-571C-C5DE-EFC2F8936211}"/>
          </ac:spMkLst>
        </pc:spChg>
        <pc:spChg chg="add mod">
          <ac:chgData name="Sullivan, Jonathan" userId="d1677ac5-14f2-45d6-8192-17fd7ebf94fb" providerId="ADAL" clId="{70C1D58C-D5BC-4D6A-AF1C-48057628FE86}" dt="2024-05-10T14:27:03.099" v="1499"/>
          <ac:spMkLst>
            <pc:docMk/>
            <pc:sldMk cId="3973147024" sldId="7312"/>
            <ac:spMk id="23" creationId="{BC62D0BF-9A0A-199C-FE51-ACA7277935DE}"/>
          </ac:spMkLst>
        </pc:spChg>
        <pc:spChg chg="mod">
          <ac:chgData name="Sullivan, Jonathan" userId="d1677ac5-14f2-45d6-8192-17fd7ebf94fb" providerId="ADAL" clId="{70C1D58C-D5BC-4D6A-AF1C-48057628FE86}" dt="2024-05-10T14:27:32.516" v="1550"/>
          <ac:spMkLst>
            <pc:docMk/>
            <pc:sldMk cId="3973147024" sldId="7312"/>
            <ac:spMk id="25" creationId="{8B3DBDE3-3C7A-1115-A1E1-82876759ACE5}"/>
          </ac:spMkLst>
        </pc:spChg>
        <pc:spChg chg="mod">
          <ac:chgData name="Sullivan, Jonathan" userId="d1677ac5-14f2-45d6-8192-17fd7ebf94fb" providerId="ADAL" clId="{70C1D58C-D5BC-4D6A-AF1C-48057628FE86}" dt="2024-05-10T14:27:32.516" v="1550"/>
          <ac:spMkLst>
            <pc:docMk/>
            <pc:sldMk cId="3973147024" sldId="7312"/>
            <ac:spMk id="26" creationId="{7E838752-EDE2-F5BC-628A-A6CE335C8FB4}"/>
          </ac:spMkLst>
        </pc:spChg>
        <pc:grpChg chg="add mod">
          <ac:chgData name="Sullivan, Jonathan" userId="d1677ac5-14f2-45d6-8192-17fd7ebf94fb" providerId="ADAL" clId="{70C1D58C-D5BC-4D6A-AF1C-48057628FE86}" dt="2024-05-10T14:27:35.185" v="1551" actId="1076"/>
          <ac:grpSpMkLst>
            <pc:docMk/>
            <pc:sldMk cId="3973147024" sldId="7312"/>
            <ac:grpSpMk id="24" creationId="{36E210ED-9940-76BC-7FE7-04E7D9EC0955}"/>
          </ac:grpSpMkLst>
        </pc:grpChg>
        <pc:picChg chg="del mod">
          <ac:chgData name="Sullivan, Jonathan" userId="d1677ac5-14f2-45d6-8192-17fd7ebf94fb" providerId="ADAL" clId="{70C1D58C-D5BC-4D6A-AF1C-48057628FE86}" dt="2024-05-10T14:27:00.772" v="1497" actId="478"/>
          <ac:picMkLst>
            <pc:docMk/>
            <pc:sldMk cId="3973147024" sldId="7312"/>
            <ac:picMk id="2" creationId="{10E57D16-2335-83C6-D1D4-19F43021CA0A}"/>
          </ac:picMkLst>
        </pc:picChg>
        <pc:picChg chg="add mod ord">
          <ac:chgData name="Sullivan, Jonathan" userId="d1677ac5-14f2-45d6-8192-17fd7ebf94fb" providerId="ADAL" clId="{70C1D58C-D5BC-4D6A-AF1C-48057628FE86}" dt="2024-05-10T14:29:32.645" v="1599" actId="167"/>
          <ac:picMkLst>
            <pc:docMk/>
            <pc:sldMk cId="3973147024" sldId="7312"/>
            <ac:picMk id="20" creationId="{737025CF-93F2-6081-9D1A-8AB02D97617F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29:26.873" v="1597" actId="167"/>
        <pc:sldMkLst>
          <pc:docMk/>
          <pc:sldMk cId="3787989386" sldId="7313"/>
        </pc:sldMkLst>
        <pc:spChg chg="mod">
          <ac:chgData name="Sullivan, Jonathan" userId="d1677ac5-14f2-45d6-8192-17fd7ebf94fb" providerId="ADAL" clId="{70C1D58C-D5BC-4D6A-AF1C-48057628FE86}" dt="2024-05-10T14:23:18.576" v="1347" actId="113"/>
          <ac:spMkLst>
            <pc:docMk/>
            <pc:sldMk cId="3787989386" sldId="7313"/>
            <ac:spMk id="11" creationId="{075FC902-429F-2CB8-026A-B7D94C343113}"/>
          </ac:spMkLst>
        </pc:spChg>
        <pc:spChg chg="del">
          <ac:chgData name="Sullivan, Jonathan" userId="d1677ac5-14f2-45d6-8192-17fd7ebf94fb" providerId="ADAL" clId="{70C1D58C-D5BC-4D6A-AF1C-48057628FE86}" dt="2024-05-10T14:28:03.350" v="1553" actId="478"/>
          <ac:spMkLst>
            <pc:docMk/>
            <pc:sldMk cId="3787989386" sldId="7313"/>
            <ac:spMk id="12" creationId="{79B05CDD-50BA-460F-BB34-124C5CADE966}"/>
          </ac:spMkLst>
        </pc:spChg>
        <pc:spChg chg="del">
          <ac:chgData name="Sullivan, Jonathan" userId="d1677ac5-14f2-45d6-8192-17fd7ebf94fb" providerId="ADAL" clId="{70C1D58C-D5BC-4D6A-AF1C-48057628FE86}" dt="2024-05-10T14:28:03.350" v="1553" actId="478"/>
          <ac:spMkLst>
            <pc:docMk/>
            <pc:sldMk cId="3787989386" sldId="7313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28:17.603" v="1560" actId="1037"/>
          <ac:spMkLst>
            <pc:docMk/>
            <pc:sldMk cId="3787989386" sldId="7313"/>
            <ac:spMk id="20" creationId="{97AA838A-BF8B-0902-952A-7E75FD222948}"/>
          </ac:spMkLst>
        </pc:spChg>
        <pc:spChg chg="mod">
          <ac:chgData name="Sullivan, Jonathan" userId="d1677ac5-14f2-45d6-8192-17fd7ebf94fb" providerId="ADAL" clId="{70C1D58C-D5BC-4D6A-AF1C-48057628FE86}" dt="2024-05-10T14:28:04.471" v="1554"/>
          <ac:spMkLst>
            <pc:docMk/>
            <pc:sldMk cId="3787989386" sldId="7313"/>
            <ac:spMk id="22" creationId="{E59A89BC-ED3C-E0E4-276B-B8C63F246A4E}"/>
          </ac:spMkLst>
        </pc:spChg>
        <pc:spChg chg="mod">
          <ac:chgData name="Sullivan, Jonathan" userId="d1677ac5-14f2-45d6-8192-17fd7ebf94fb" providerId="ADAL" clId="{70C1D58C-D5BC-4D6A-AF1C-48057628FE86}" dt="2024-05-10T14:28:23.303" v="1563" actId="20577"/>
          <ac:spMkLst>
            <pc:docMk/>
            <pc:sldMk cId="3787989386" sldId="7313"/>
            <ac:spMk id="23" creationId="{1008A0E2-771B-EE00-870B-06DE1560EAB0}"/>
          </ac:spMkLst>
        </pc:spChg>
        <pc:grpChg chg="mod">
          <ac:chgData name="Sullivan, Jonathan" userId="d1677ac5-14f2-45d6-8192-17fd7ebf94fb" providerId="ADAL" clId="{70C1D58C-D5BC-4D6A-AF1C-48057628FE86}" dt="2024-05-10T14:23:25.017" v="1367" actId="1035"/>
          <ac:grpSpMkLst>
            <pc:docMk/>
            <pc:sldMk cId="3787989386" sldId="7313"/>
            <ac:grpSpMk id="10" creationId="{F0DF2046-4969-28D5-BE86-C89A4DEF8B8D}"/>
          </ac:grpSpMkLst>
        </pc:grpChg>
        <pc:grpChg chg="add mod">
          <ac:chgData name="Sullivan, Jonathan" userId="d1677ac5-14f2-45d6-8192-17fd7ebf94fb" providerId="ADAL" clId="{70C1D58C-D5BC-4D6A-AF1C-48057628FE86}" dt="2024-05-10T14:28:27.587" v="1568" actId="1035"/>
          <ac:grpSpMkLst>
            <pc:docMk/>
            <pc:sldMk cId="3787989386" sldId="7313"/>
            <ac:grpSpMk id="21" creationId="{A2B2C787-31EB-BCF1-2504-F4C33101C504}"/>
          </ac:grpSpMkLst>
        </pc:grpChg>
        <pc:picChg chg="del">
          <ac:chgData name="Sullivan, Jonathan" userId="d1677ac5-14f2-45d6-8192-17fd7ebf94fb" providerId="ADAL" clId="{70C1D58C-D5BC-4D6A-AF1C-48057628FE86}" dt="2024-05-10T14:28:01.127" v="1552" actId="478"/>
          <ac:picMkLst>
            <pc:docMk/>
            <pc:sldMk cId="3787989386" sldId="7313"/>
            <ac:picMk id="2" creationId="{10E57D16-2335-83C6-D1D4-19F43021CA0A}"/>
          </ac:picMkLst>
        </pc:picChg>
        <pc:picChg chg="add mod ord">
          <ac:chgData name="Sullivan, Jonathan" userId="d1677ac5-14f2-45d6-8192-17fd7ebf94fb" providerId="ADAL" clId="{70C1D58C-D5BC-4D6A-AF1C-48057628FE86}" dt="2024-05-10T14:29:26.873" v="1597" actId="167"/>
          <ac:picMkLst>
            <pc:docMk/>
            <pc:sldMk cId="3787989386" sldId="7313"/>
            <ac:picMk id="3" creationId="{D74FF71A-EA97-F3FB-939C-3F7E4B7C3BA3}"/>
          </ac:picMkLst>
        </pc:picChg>
      </pc:sldChg>
      <pc:sldChg chg="addSp delSp modSp add mod">
        <pc:chgData name="Sullivan, Jonathan" userId="d1677ac5-14f2-45d6-8192-17fd7ebf94fb" providerId="ADAL" clId="{70C1D58C-D5BC-4D6A-AF1C-48057628FE86}" dt="2024-05-10T14:30:21.318" v="1624" actId="1035"/>
        <pc:sldMkLst>
          <pc:docMk/>
          <pc:sldMk cId="2753904513" sldId="7314"/>
        </pc:sldMkLst>
        <pc:spChg chg="add del mod">
          <ac:chgData name="Sullivan, Jonathan" userId="d1677ac5-14f2-45d6-8192-17fd7ebf94fb" providerId="ADAL" clId="{70C1D58C-D5BC-4D6A-AF1C-48057628FE86}" dt="2024-05-10T14:29:21.927" v="1595" actId="478"/>
          <ac:spMkLst>
            <pc:docMk/>
            <pc:sldMk cId="2753904513" sldId="7314"/>
            <ac:spMk id="3" creationId="{C44F122E-9708-320C-3E20-0D160DAD6A6F}"/>
          </ac:spMkLst>
        </pc:spChg>
        <pc:spChg chg="mod">
          <ac:chgData name="Sullivan, Jonathan" userId="d1677ac5-14f2-45d6-8192-17fd7ebf94fb" providerId="ADAL" clId="{70C1D58C-D5BC-4D6A-AF1C-48057628FE86}" dt="2024-05-10T14:23:32.442" v="1368" actId="113"/>
          <ac:spMkLst>
            <pc:docMk/>
            <pc:sldMk cId="2753904513" sldId="7314"/>
            <ac:spMk id="11" creationId="{075FC902-429F-2CB8-026A-B7D94C343113}"/>
          </ac:spMkLst>
        </pc:spChg>
        <pc:spChg chg="del">
          <ac:chgData name="Sullivan, Jonathan" userId="d1677ac5-14f2-45d6-8192-17fd7ebf94fb" providerId="ADAL" clId="{70C1D58C-D5BC-4D6A-AF1C-48057628FE86}" dt="2024-05-10T14:28:51.748" v="1570" actId="478"/>
          <ac:spMkLst>
            <pc:docMk/>
            <pc:sldMk cId="2753904513" sldId="7314"/>
            <ac:spMk id="12" creationId="{79B05CDD-50BA-460F-BB34-124C5CADE966}"/>
          </ac:spMkLst>
        </pc:spChg>
        <pc:spChg chg="del">
          <ac:chgData name="Sullivan, Jonathan" userId="d1677ac5-14f2-45d6-8192-17fd7ebf94fb" providerId="ADAL" clId="{70C1D58C-D5BC-4D6A-AF1C-48057628FE86}" dt="2024-05-10T14:28:51.748" v="1570" actId="478"/>
          <ac:spMkLst>
            <pc:docMk/>
            <pc:sldMk cId="2753904513" sldId="7314"/>
            <ac:spMk id="17" creationId="{00000000-0000-0000-0000-000000000000}"/>
          </ac:spMkLst>
        </pc:spChg>
        <pc:spChg chg="add mod">
          <ac:chgData name="Sullivan, Jonathan" userId="d1677ac5-14f2-45d6-8192-17fd7ebf94fb" providerId="ADAL" clId="{70C1D58C-D5BC-4D6A-AF1C-48057628FE86}" dt="2024-05-10T14:30:07.560" v="1619" actId="1036"/>
          <ac:spMkLst>
            <pc:docMk/>
            <pc:sldMk cId="2753904513" sldId="7314"/>
            <ac:spMk id="21" creationId="{70C6B10C-A5C8-41BC-2BEB-4073DCB94B4A}"/>
          </ac:spMkLst>
        </pc:spChg>
        <pc:spChg chg="add del mod">
          <ac:chgData name="Sullivan, Jonathan" userId="d1677ac5-14f2-45d6-8192-17fd7ebf94fb" providerId="ADAL" clId="{70C1D58C-D5BC-4D6A-AF1C-48057628FE86}" dt="2024-05-10T14:29:56.103" v="1603" actId="478"/>
          <ac:spMkLst>
            <pc:docMk/>
            <pc:sldMk cId="2753904513" sldId="7314"/>
            <ac:spMk id="22" creationId="{FF6A97C8-CC82-6FAC-D13A-D77770325516}"/>
          </ac:spMkLst>
        </pc:spChg>
        <pc:spChg chg="mod">
          <ac:chgData name="Sullivan, Jonathan" userId="d1677ac5-14f2-45d6-8192-17fd7ebf94fb" providerId="ADAL" clId="{70C1D58C-D5BC-4D6A-AF1C-48057628FE86}" dt="2024-05-10T14:29:45.989" v="1601"/>
          <ac:spMkLst>
            <pc:docMk/>
            <pc:sldMk cId="2753904513" sldId="7314"/>
            <ac:spMk id="25" creationId="{7928E182-FB0A-74CA-F052-A3541416A32F}"/>
          </ac:spMkLst>
        </pc:spChg>
        <pc:spChg chg="mod">
          <ac:chgData name="Sullivan, Jonathan" userId="d1677ac5-14f2-45d6-8192-17fd7ebf94fb" providerId="ADAL" clId="{70C1D58C-D5BC-4D6A-AF1C-48057628FE86}" dt="2024-05-10T14:29:45.989" v="1601"/>
          <ac:spMkLst>
            <pc:docMk/>
            <pc:sldMk cId="2753904513" sldId="7314"/>
            <ac:spMk id="26" creationId="{48436761-17B9-B679-82B8-FFD991C34E4E}"/>
          </ac:spMkLst>
        </pc:spChg>
        <pc:grpChg chg="mod">
          <ac:chgData name="Sullivan, Jonathan" userId="d1677ac5-14f2-45d6-8192-17fd7ebf94fb" providerId="ADAL" clId="{70C1D58C-D5BC-4D6A-AF1C-48057628FE86}" dt="2024-05-10T14:30:21.318" v="1624" actId="1035"/>
          <ac:grpSpMkLst>
            <pc:docMk/>
            <pc:sldMk cId="2753904513" sldId="7314"/>
            <ac:grpSpMk id="10" creationId="{F0DF2046-4969-28D5-BE86-C89A4DEF8B8D}"/>
          </ac:grpSpMkLst>
        </pc:grpChg>
        <pc:grpChg chg="add mod">
          <ac:chgData name="Sullivan, Jonathan" userId="d1677ac5-14f2-45d6-8192-17fd7ebf94fb" providerId="ADAL" clId="{70C1D58C-D5BC-4D6A-AF1C-48057628FE86}" dt="2024-05-10T14:30:10.438" v="1623" actId="1038"/>
          <ac:grpSpMkLst>
            <pc:docMk/>
            <pc:sldMk cId="2753904513" sldId="7314"/>
            <ac:grpSpMk id="24" creationId="{D8484036-1155-C7CE-D40A-FAAF493F9F49}"/>
          </ac:grpSpMkLst>
        </pc:grpChg>
        <pc:picChg chg="del">
          <ac:chgData name="Sullivan, Jonathan" userId="d1677ac5-14f2-45d6-8192-17fd7ebf94fb" providerId="ADAL" clId="{70C1D58C-D5BC-4D6A-AF1C-48057628FE86}" dt="2024-05-10T14:28:50.631" v="1569" actId="478"/>
          <ac:picMkLst>
            <pc:docMk/>
            <pc:sldMk cId="2753904513" sldId="7314"/>
            <ac:picMk id="2" creationId="{10E57D16-2335-83C6-D1D4-19F43021CA0A}"/>
          </ac:picMkLst>
        </pc:picChg>
        <pc:picChg chg="add del mod ord">
          <ac:chgData name="Sullivan, Jonathan" userId="d1677ac5-14f2-45d6-8192-17fd7ebf94fb" providerId="ADAL" clId="{70C1D58C-D5BC-4D6A-AF1C-48057628FE86}" dt="2024-05-10T14:29:19.405" v="1594" actId="478"/>
          <ac:picMkLst>
            <pc:docMk/>
            <pc:sldMk cId="2753904513" sldId="7314"/>
            <ac:picMk id="20" creationId="{6010A772-5A11-ED29-8EC8-7BCFAE1908C1}"/>
          </ac:picMkLst>
        </pc:picChg>
        <pc:picChg chg="add del mod">
          <ac:chgData name="Sullivan, Jonathan" userId="d1677ac5-14f2-45d6-8192-17fd7ebf94fb" providerId="ADAL" clId="{70C1D58C-D5BC-4D6A-AF1C-48057628FE86}" dt="2024-05-10T14:29:43.942" v="1600" actId="478"/>
          <ac:picMkLst>
            <pc:docMk/>
            <pc:sldMk cId="2753904513" sldId="7314"/>
            <ac:picMk id="23" creationId="{FB6C2749-CA43-A103-EC1B-C6A030CC6E8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2A18-C33A-4F9C-BAF1-A7C09D87F05A}" type="datetimeFigureOut">
              <a:rPr lang="fr-CA" smtClean="0"/>
              <a:t>2024-05-15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B0261-3838-4E5E-8CF7-7F7FC9A1DB0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1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2581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60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019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935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1646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746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92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6804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729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656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148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093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667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645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1645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068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0261-3838-4E5E-8CF7-7F7FC9A1DB0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0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114538D-65E0-4D4D-999C-E81124520C0F}"/>
              </a:ext>
            </a:extLst>
          </p:cNvPr>
          <p:cNvSpPr/>
          <p:nvPr/>
        </p:nvSpPr>
        <p:spPr>
          <a:xfrm>
            <a:off x="1229286" y="6315385"/>
            <a:ext cx="10981764" cy="533400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AA9989-3995-4294-95C1-1B559FFB100A}"/>
              </a:ext>
            </a:extLst>
          </p:cNvPr>
          <p:cNvSpPr/>
          <p:nvPr/>
        </p:nvSpPr>
        <p:spPr>
          <a:xfrm>
            <a:off x="1229286" y="6400800"/>
            <a:ext cx="10981764" cy="457199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08F68-0B49-4193-A98D-662D4166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4" t="8376" r="-7064" b="3400"/>
          <a:stretch/>
        </p:blipFill>
        <p:spPr>
          <a:xfrm>
            <a:off x="0" y="0"/>
            <a:ext cx="4860000" cy="6876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A3D4EB6-D70B-4A74-90E5-B90986CCEC83}"/>
              </a:ext>
            </a:extLst>
          </p:cNvPr>
          <p:cNvSpPr/>
          <p:nvPr/>
        </p:nvSpPr>
        <p:spPr>
          <a:xfrm>
            <a:off x="0" y="1"/>
            <a:ext cx="12192000" cy="6248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A0A209FC-A0B3-4ADE-BA62-05B38EA79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3784" y="4077569"/>
            <a:ext cx="6552288" cy="1115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/>
              <a:t>Additional information if needed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FC141AD-4D33-49B6-BDFE-469477F9F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194" y="1413137"/>
            <a:ext cx="3320406" cy="34330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FE4D2B-8236-4F1C-9372-12CAF31114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0170" y="2438400"/>
            <a:ext cx="6552288" cy="1611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None/>
              <a:defRPr sz="3600" b="1"/>
            </a:lvl1pPr>
          </a:lstStyle>
          <a:p>
            <a:r>
              <a:rPr lang="fr-CA"/>
              <a:t>TITLE OF</a:t>
            </a:r>
          </a:p>
          <a:p>
            <a:r>
              <a:rPr lang="fr-CA"/>
              <a:t>YOUR PRESENTATION</a:t>
            </a:r>
          </a:p>
          <a:p>
            <a:r>
              <a:rPr lang="fr-CA"/>
              <a:t>HERE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DC8EDE-BAC9-4AF0-AB8C-7D4E624B2B64}"/>
              </a:ext>
            </a:extLst>
          </p:cNvPr>
          <p:cNvCxnSpPr>
            <a:cxnSpLocks/>
          </p:cNvCxnSpPr>
          <p:nvPr/>
        </p:nvCxnSpPr>
        <p:spPr>
          <a:xfrm>
            <a:off x="5284653" y="2116621"/>
            <a:ext cx="6458460" cy="114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7D58492-0C92-4058-9823-6FBE59B75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718041"/>
            <a:ext cx="7239000" cy="4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1A903A8-0605-43CE-AB84-30CF4E3A5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9F76B-64B4-47E1-A60B-29F09A0D1E33}"/>
              </a:ext>
            </a:extLst>
          </p:cNvPr>
          <p:cNvSpPr/>
          <p:nvPr/>
        </p:nvSpPr>
        <p:spPr>
          <a:xfrm>
            <a:off x="0" y="685800"/>
            <a:ext cx="12192000" cy="457159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21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7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2D5C-F5F5-4F43-B472-3CCB5E7E40E2}" type="datetimeFigureOut">
              <a:rPr lang="en-CA" smtClean="0"/>
              <a:t>2024-05-15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DB0A-4854-4511-8933-3A56375EC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89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1114538D-65E0-4D4D-999C-E81124520C0F}"/>
              </a:ext>
            </a:extLst>
          </p:cNvPr>
          <p:cNvSpPr/>
          <p:nvPr/>
        </p:nvSpPr>
        <p:spPr>
          <a:xfrm>
            <a:off x="1229286" y="6315385"/>
            <a:ext cx="10981764" cy="533400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AA9989-3995-4294-95C1-1B559FFB100A}"/>
              </a:ext>
            </a:extLst>
          </p:cNvPr>
          <p:cNvSpPr/>
          <p:nvPr/>
        </p:nvSpPr>
        <p:spPr>
          <a:xfrm>
            <a:off x="1229286" y="6400800"/>
            <a:ext cx="10981764" cy="457199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08F68-0B49-4193-A98D-662D4166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4" t="8376" r="-7064" b="3400"/>
          <a:stretch/>
        </p:blipFill>
        <p:spPr>
          <a:xfrm>
            <a:off x="0" y="0"/>
            <a:ext cx="4860000" cy="6876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FA3D4EB6-D70B-4A74-90E5-B90986CCEC83}"/>
              </a:ext>
            </a:extLst>
          </p:cNvPr>
          <p:cNvSpPr/>
          <p:nvPr/>
        </p:nvSpPr>
        <p:spPr>
          <a:xfrm>
            <a:off x="0" y="1"/>
            <a:ext cx="12192000" cy="6248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66" name="Text Placeholder 8">
            <a:extLst>
              <a:ext uri="{FF2B5EF4-FFF2-40B4-BE49-F238E27FC236}">
                <a16:creationId xmlns:a16="http://schemas.microsoft.com/office/drawing/2014/main" id="{A0A209FC-A0B3-4ADE-BA62-05B38EA792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3784" y="4077569"/>
            <a:ext cx="6552288" cy="1115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/>
              <a:t>Additional information if needed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FE4D2B-8236-4F1C-9372-12CAF31114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0170" y="2438400"/>
            <a:ext cx="6552288" cy="1611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00"/>
              </a:lnSpc>
              <a:buNone/>
              <a:defRPr sz="3600" b="1"/>
            </a:lvl1pPr>
          </a:lstStyle>
          <a:p>
            <a:r>
              <a:rPr lang="fr-CA"/>
              <a:t>TITLE OF</a:t>
            </a:r>
          </a:p>
          <a:p>
            <a:r>
              <a:rPr lang="fr-CA"/>
              <a:t>YOUR PRESENTATION</a:t>
            </a:r>
          </a:p>
          <a:p>
            <a:r>
              <a:rPr lang="fr-CA"/>
              <a:t>HERE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DC8EDE-BAC9-4AF0-AB8C-7D4E624B2B64}"/>
              </a:ext>
            </a:extLst>
          </p:cNvPr>
          <p:cNvCxnSpPr>
            <a:cxnSpLocks/>
          </p:cNvCxnSpPr>
          <p:nvPr/>
        </p:nvCxnSpPr>
        <p:spPr>
          <a:xfrm>
            <a:off x="5284653" y="2116621"/>
            <a:ext cx="6458460" cy="1143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7D58492-0C92-4058-9823-6FBE59B75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718041"/>
            <a:ext cx="7239000" cy="444677"/>
          </a:xfrm>
          <a:prstGeom prst="rect">
            <a:avLst/>
          </a:prstGeom>
        </p:spPr>
      </p:pic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A2E330B-3800-4519-AAAC-081D7C06D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70" y="1112026"/>
            <a:ext cx="3320406" cy="8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49DA8-4168-41AB-97CF-57EA782ED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5" t="33337" b="12850"/>
          <a:stretch/>
        </p:blipFill>
        <p:spPr>
          <a:xfrm>
            <a:off x="-40076" y="-7938"/>
            <a:ext cx="10026196" cy="684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2834" y="1447803"/>
            <a:ext cx="4871954" cy="219744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6600"/>
              </a:lnSpc>
              <a:defRPr sz="6600" b="1" spc="-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A" noProof="0"/>
              <a:t>SECTION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33A079-AD13-4AC5-AB66-238560EB894E}"/>
              </a:ext>
            </a:extLst>
          </p:cNvPr>
          <p:cNvCxnSpPr>
            <a:cxnSpLocks/>
          </p:cNvCxnSpPr>
          <p:nvPr/>
        </p:nvCxnSpPr>
        <p:spPr>
          <a:xfrm>
            <a:off x="457200" y="1315263"/>
            <a:ext cx="44196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7EDC570-A234-490D-86ED-E5339A0C2BF4}"/>
              </a:ext>
            </a:extLst>
          </p:cNvPr>
          <p:cNvSpPr/>
          <p:nvPr/>
        </p:nvSpPr>
        <p:spPr>
          <a:xfrm>
            <a:off x="-1" y="6324600"/>
            <a:ext cx="12200965" cy="533400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F4A70C-8B3B-4AE9-922C-C51A243745B2}"/>
              </a:ext>
            </a:extLst>
          </p:cNvPr>
          <p:cNvSpPr/>
          <p:nvPr/>
        </p:nvSpPr>
        <p:spPr>
          <a:xfrm>
            <a:off x="0" y="6400801"/>
            <a:ext cx="12200965" cy="457199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62A31-762E-4E00-B9D1-0813AD38FD0C}"/>
              </a:ext>
            </a:extLst>
          </p:cNvPr>
          <p:cNvSpPr/>
          <p:nvPr/>
        </p:nvSpPr>
        <p:spPr>
          <a:xfrm>
            <a:off x="0" y="-7938"/>
            <a:ext cx="12190184" cy="23650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4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pos="10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Titre de la page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95201" y="1981200"/>
            <a:ext cx="625859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Sous-titres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981200"/>
            <a:ext cx="4124325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Introduction </a:t>
            </a:r>
            <a:r>
              <a:rPr lang="fr-CA" noProof="0" err="1"/>
              <a:t>corrovi</a:t>
            </a:r>
            <a:r>
              <a:rPr lang="fr-CA" noProof="0"/>
              <a:t> der chic </a:t>
            </a:r>
            <a:r>
              <a:rPr lang="fr-CA" noProof="0" err="1"/>
              <a:t>imuscil</a:t>
            </a:r>
            <a:r>
              <a:rPr lang="fr-CA" noProof="0"/>
              <a:t> il </a:t>
            </a:r>
            <a:r>
              <a:rPr lang="fr-CA" noProof="0" err="1"/>
              <a:t>ium</a:t>
            </a:r>
            <a:r>
              <a:rPr lang="fr-CA" noProof="0"/>
              <a:t> </a:t>
            </a:r>
            <a:r>
              <a:rPr lang="fr-CA" noProof="0" err="1"/>
              <a:t>ent</a:t>
            </a:r>
            <a:r>
              <a:rPr lang="fr-CA" noProof="0"/>
              <a:t> </a:t>
            </a:r>
            <a:r>
              <a:rPr lang="fr-CA" noProof="0" err="1"/>
              <a:t>perspel</a:t>
            </a:r>
            <a:r>
              <a:rPr lang="fr-CA" noProof="0"/>
              <a:t> </a:t>
            </a:r>
            <a:r>
              <a:rPr lang="fr-CA" noProof="0" err="1"/>
              <a:t>iquodis</a:t>
            </a:r>
            <a:r>
              <a:rPr lang="fr-CA" noProof="0"/>
              <a:t> </a:t>
            </a:r>
            <a:r>
              <a:rPr lang="fr-CA" noProof="0" err="1"/>
              <a:t>volor</a:t>
            </a:r>
            <a:r>
              <a:rPr lang="fr-CA" noProof="0"/>
              <a:t> </a:t>
            </a:r>
            <a:r>
              <a:rPr lang="fr-CA" noProof="0" err="1"/>
              <a:t>rovi</a:t>
            </a:r>
            <a:r>
              <a:rPr lang="fr-CA" noProof="0"/>
              <a:t> dis </a:t>
            </a:r>
            <a:r>
              <a:rPr lang="fr-CA" noProof="0" err="1"/>
              <a:t>sinverate</a:t>
            </a:r>
            <a:r>
              <a:rPr lang="fr-CA" noProof="0"/>
              <a:t> </a:t>
            </a:r>
            <a:r>
              <a:rPr lang="fr-CA" noProof="0" err="1"/>
              <a:t>nobis</a:t>
            </a:r>
            <a:r>
              <a:rPr lang="fr-CA" noProof="0"/>
              <a:t> </a:t>
            </a:r>
            <a:r>
              <a:rPr lang="fr-CA" noProof="0" err="1"/>
              <a:t>etur</a:t>
            </a:r>
            <a:r>
              <a:rPr lang="fr-CA" noProof="0"/>
              <a:t>, </a:t>
            </a:r>
            <a:r>
              <a:rPr lang="fr-CA" noProof="0" err="1"/>
              <a:t>cuscident</a:t>
            </a:r>
            <a:r>
              <a:rPr lang="fr-CA" noProof="0"/>
              <a:t> </a:t>
            </a:r>
            <a:r>
              <a:rPr lang="fr-CA" noProof="0" err="1"/>
              <a:t>lorem</a:t>
            </a:r>
            <a:r>
              <a:rPr lang="fr-CA" noProof="0"/>
              <a:t> </a:t>
            </a:r>
            <a:r>
              <a:rPr lang="fr-CA" noProof="0" err="1"/>
              <a:t>ipsumstyles</a:t>
            </a:r>
            <a:endParaRPr lang="fr-CA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03065" y="2514600"/>
            <a:ext cx="6250735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97FDD7-2DD6-4C33-A126-1104AB518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725F3-E56A-4AB9-8F1A-9E49A5039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789" y="6096000"/>
            <a:ext cx="1656062" cy="1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D3E10A-97F2-4C70-9E99-547B74902CF3}"/>
              </a:ext>
            </a:extLst>
          </p:cNvPr>
          <p:cNvSpPr/>
          <p:nvPr/>
        </p:nvSpPr>
        <p:spPr>
          <a:xfrm>
            <a:off x="0" y="-1"/>
            <a:ext cx="12192000" cy="632827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FC92F39-49A4-41DA-9459-5F10D8DA0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5201" y="1981200"/>
            <a:ext cx="625859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C355510-F86D-4596-AF45-0AE8E6F53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981200"/>
            <a:ext cx="4124325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Introduction </a:t>
            </a:r>
            <a:r>
              <a:rPr lang="fr-CA" noProof="0" err="1"/>
              <a:t>corrovi</a:t>
            </a:r>
            <a:r>
              <a:rPr lang="fr-CA" noProof="0"/>
              <a:t> der chic </a:t>
            </a:r>
            <a:r>
              <a:rPr lang="fr-CA" noProof="0" err="1"/>
              <a:t>imuscil</a:t>
            </a:r>
            <a:r>
              <a:rPr lang="fr-CA" noProof="0"/>
              <a:t> il </a:t>
            </a:r>
            <a:r>
              <a:rPr lang="fr-CA" noProof="0" err="1"/>
              <a:t>ium</a:t>
            </a:r>
            <a:r>
              <a:rPr lang="fr-CA" noProof="0"/>
              <a:t> </a:t>
            </a:r>
            <a:r>
              <a:rPr lang="fr-CA" noProof="0" err="1"/>
              <a:t>ent</a:t>
            </a:r>
            <a:r>
              <a:rPr lang="fr-CA" noProof="0"/>
              <a:t> </a:t>
            </a:r>
            <a:r>
              <a:rPr lang="fr-CA" noProof="0" err="1"/>
              <a:t>perspel</a:t>
            </a:r>
            <a:r>
              <a:rPr lang="fr-CA" noProof="0"/>
              <a:t> </a:t>
            </a:r>
            <a:r>
              <a:rPr lang="fr-CA" noProof="0" err="1"/>
              <a:t>iquodis</a:t>
            </a:r>
            <a:r>
              <a:rPr lang="fr-CA" noProof="0"/>
              <a:t> </a:t>
            </a:r>
            <a:r>
              <a:rPr lang="fr-CA" noProof="0" err="1"/>
              <a:t>volor</a:t>
            </a:r>
            <a:r>
              <a:rPr lang="fr-CA" noProof="0"/>
              <a:t> </a:t>
            </a:r>
            <a:r>
              <a:rPr lang="fr-CA" noProof="0" err="1"/>
              <a:t>rovi</a:t>
            </a:r>
            <a:r>
              <a:rPr lang="fr-CA" noProof="0"/>
              <a:t> dis </a:t>
            </a:r>
            <a:r>
              <a:rPr lang="fr-CA" noProof="0" err="1"/>
              <a:t>sinverate</a:t>
            </a:r>
            <a:r>
              <a:rPr lang="fr-CA" noProof="0"/>
              <a:t> </a:t>
            </a:r>
            <a:r>
              <a:rPr lang="fr-CA" noProof="0" err="1"/>
              <a:t>nobis</a:t>
            </a:r>
            <a:r>
              <a:rPr lang="fr-CA" noProof="0"/>
              <a:t> </a:t>
            </a:r>
            <a:r>
              <a:rPr lang="fr-CA" noProof="0" err="1"/>
              <a:t>etur</a:t>
            </a:r>
            <a:r>
              <a:rPr lang="fr-CA" noProof="0"/>
              <a:t>, </a:t>
            </a:r>
            <a:r>
              <a:rPr lang="fr-CA" noProof="0" err="1"/>
              <a:t>cuscident</a:t>
            </a:r>
            <a:r>
              <a:rPr lang="fr-CA" noProof="0"/>
              <a:t> </a:t>
            </a:r>
            <a:r>
              <a:rPr lang="fr-CA" noProof="0" err="1"/>
              <a:t>lorem</a:t>
            </a:r>
            <a:r>
              <a:rPr lang="fr-CA" noProof="0"/>
              <a:t> </a:t>
            </a:r>
            <a:r>
              <a:rPr lang="fr-CA" noProof="0" err="1"/>
              <a:t>ipsumstyles</a:t>
            </a:r>
            <a:endParaRPr lang="fr-CA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7B20AD-2315-4557-BC81-E20C228BF3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3065" y="2514600"/>
            <a:ext cx="6250735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/>
              <a:t>Your text here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B53EAF-2720-4B6D-901F-933760175E79}"/>
              </a:ext>
            </a:extLst>
          </p:cNvPr>
          <p:cNvSpPr/>
          <p:nvPr/>
        </p:nvSpPr>
        <p:spPr>
          <a:xfrm>
            <a:off x="5941265" y="840519"/>
            <a:ext cx="6250735" cy="993853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D56EE38-C883-4ECE-BBD5-54050EFDD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F2EAF-7645-43BE-8199-7B2634B37B04}"/>
              </a:ext>
            </a:extLst>
          </p:cNvPr>
          <p:cNvGrpSpPr/>
          <p:nvPr/>
        </p:nvGrpSpPr>
        <p:grpSpPr>
          <a:xfrm>
            <a:off x="839903" y="866809"/>
            <a:ext cx="533401" cy="152780"/>
            <a:chOff x="761999" y="-1198805"/>
            <a:chExt cx="1707295" cy="489013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DF35B93-397E-4FD1-95FF-F757FEE1A302}"/>
                </a:ext>
              </a:extLst>
            </p:cNvPr>
            <p:cNvSpPr/>
            <p:nvPr/>
          </p:nvSpPr>
          <p:spPr>
            <a:xfrm>
              <a:off x="761999" y="-1198804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E14E9F2-A38A-4AA4-974E-0DA11ABB702F}"/>
                </a:ext>
              </a:extLst>
            </p:cNvPr>
            <p:cNvSpPr/>
            <p:nvPr/>
          </p:nvSpPr>
          <p:spPr>
            <a:xfrm>
              <a:off x="1371600" y="-119788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E3700CAF-50F8-4A6C-9B56-D8C88EAFA01F}"/>
                </a:ext>
              </a:extLst>
            </p:cNvPr>
            <p:cNvSpPr/>
            <p:nvPr/>
          </p:nvSpPr>
          <p:spPr>
            <a:xfrm>
              <a:off x="1981201" y="-119880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44D8A35-F150-4F63-9B95-2D7C93810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7AFCF7-ADA4-4F9E-8594-005E021BCB40}"/>
              </a:ext>
            </a:extLst>
          </p:cNvPr>
          <p:cNvSpPr/>
          <p:nvPr/>
        </p:nvSpPr>
        <p:spPr>
          <a:xfrm>
            <a:off x="-4448" y="6600095"/>
            <a:ext cx="12192000" cy="257905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29775-ED28-44A7-AC2A-E1EA38BE126B}"/>
              </a:ext>
            </a:extLst>
          </p:cNvPr>
          <p:cNvSpPr/>
          <p:nvPr/>
        </p:nvSpPr>
        <p:spPr>
          <a:xfrm>
            <a:off x="-4448" y="6675279"/>
            <a:ext cx="12196448" cy="18272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3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54747D-AF3C-432E-A80D-FB08C63E8C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047461"/>
            <a:ext cx="5257388" cy="3606800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9C1982-0F3D-404E-AA9C-65645333D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41B06D-0681-4A5D-AE60-5360182CF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047461"/>
            <a:ext cx="52573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A522D9-F493-483F-8CF1-BCDAD8D7F2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413" y="2580861"/>
            <a:ext cx="5257387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CA" noProof="0" err="1"/>
              <a:t>Your</a:t>
            </a:r>
            <a:r>
              <a:rPr lang="fr-CA" noProof="0"/>
              <a:t> </a:t>
            </a:r>
            <a:r>
              <a:rPr lang="fr-CA" noProof="0" err="1"/>
              <a:t>text</a:t>
            </a:r>
            <a:r>
              <a:rPr lang="fr-CA" noProof="0"/>
              <a:t> </a:t>
            </a:r>
            <a:r>
              <a:rPr lang="fr-CA" noProof="0" err="1"/>
              <a:t>here</a:t>
            </a:r>
            <a:endParaRPr lang="fr-CA" noProof="0"/>
          </a:p>
          <a:p>
            <a:pPr lvl="1"/>
            <a:r>
              <a:rPr lang="fr-CA" noProof="0"/>
              <a:t>First </a:t>
            </a:r>
            <a:r>
              <a:rPr lang="fr-CA" noProof="0" err="1"/>
              <a:t>level</a:t>
            </a:r>
            <a:endParaRPr lang="fr-CA" noProof="0"/>
          </a:p>
          <a:p>
            <a:pPr lvl="2"/>
            <a:r>
              <a:rPr lang="fr-CA" noProof="0"/>
              <a:t>Second </a:t>
            </a:r>
            <a:r>
              <a:rPr lang="fr-CA" noProof="0" err="1"/>
              <a:t>level</a:t>
            </a:r>
            <a:endParaRPr lang="fr-CA" noProof="0"/>
          </a:p>
          <a:p>
            <a:pPr lvl="3"/>
            <a:r>
              <a:rPr lang="fr-CA" noProof="0" err="1"/>
              <a:t>Third</a:t>
            </a:r>
            <a:r>
              <a:rPr lang="fr-CA" noProof="0"/>
              <a:t> </a:t>
            </a:r>
            <a:r>
              <a:rPr lang="fr-CA" noProof="0" err="1"/>
              <a:t>level</a:t>
            </a:r>
            <a:endParaRPr lang="fr-CA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F317D-4F23-4B4A-BE03-6650DDE260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/>
              <a:t>Page </a:t>
            </a:r>
            <a:r>
              <a:rPr lang="fr-CA" err="1"/>
              <a:t>with</a:t>
            </a:r>
            <a:r>
              <a:rPr lang="fr-CA"/>
              <a:t> </a:t>
            </a:r>
            <a:r>
              <a:rPr lang="fr-CA" err="1"/>
              <a:t>text</a:t>
            </a:r>
            <a:r>
              <a:rPr lang="fr-CA"/>
              <a:t> and image</a:t>
            </a:r>
          </a:p>
        </p:txBody>
      </p:sp>
    </p:spTree>
    <p:extLst>
      <p:ext uri="{BB962C8B-B14F-4D97-AF65-F5344CB8AC3E}">
        <p14:creationId xmlns:p14="http://schemas.microsoft.com/office/powerpoint/2010/main" val="10472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047461"/>
            <a:ext cx="10591801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999" y="2590800"/>
            <a:ext cx="10591801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CA" noProof="0" err="1"/>
              <a:t>Your</a:t>
            </a:r>
            <a:r>
              <a:rPr lang="fr-CA" noProof="0"/>
              <a:t> </a:t>
            </a:r>
            <a:r>
              <a:rPr lang="fr-CA" noProof="0" err="1"/>
              <a:t>text</a:t>
            </a:r>
            <a:r>
              <a:rPr lang="fr-CA" noProof="0"/>
              <a:t> </a:t>
            </a:r>
            <a:r>
              <a:rPr lang="fr-CA" noProof="0" err="1"/>
              <a:t>here</a:t>
            </a:r>
            <a:endParaRPr lang="fr-CA" noProof="0"/>
          </a:p>
          <a:p>
            <a:pPr lvl="1"/>
            <a:r>
              <a:rPr lang="fr-CA" noProof="0"/>
              <a:t>First </a:t>
            </a:r>
            <a:r>
              <a:rPr lang="fr-CA" noProof="0" err="1"/>
              <a:t>level</a:t>
            </a:r>
            <a:endParaRPr lang="fr-CA" noProof="0"/>
          </a:p>
          <a:p>
            <a:pPr lvl="2"/>
            <a:r>
              <a:rPr lang="fr-CA" noProof="0"/>
              <a:t>Second </a:t>
            </a:r>
            <a:r>
              <a:rPr lang="fr-CA" noProof="0" err="1"/>
              <a:t>level</a:t>
            </a:r>
            <a:endParaRPr lang="fr-CA" noProof="0"/>
          </a:p>
          <a:p>
            <a:pPr lvl="3"/>
            <a:r>
              <a:rPr lang="fr-CA" noProof="0" err="1"/>
              <a:t>Third</a:t>
            </a:r>
            <a:r>
              <a:rPr lang="fr-CA" noProof="0"/>
              <a:t> </a:t>
            </a:r>
            <a:r>
              <a:rPr lang="fr-CA" noProof="0" err="1"/>
              <a:t>level</a:t>
            </a:r>
            <a:endParaRPr lang="fr-CA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8657BB-379A-431F-AB0D-D9D6749A12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09F838-9C82-4235-AB70-DDF1E46C99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62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49DA8-4168-41AB-97CF-57EA782ED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5" t="33337" b="12850"/>
          <a:stretch/>
        </p:blipFill>
        <p:spPr>
          <a:xfrm>
            <a:off x="-40076" y="-7938"/>
            <a:ext cx="10026196" cy="6845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2834" y="1447803"/>
            <a:ext cx="4871954" cy="219744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lnSpc>
                <a:spcPts val="6600"/>
              </a:lnSpc>
              <a:defRPr sz="6600" b="1" spc="-3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A" noProof="0"/>
              <a:t>SECTION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33A079-AD13-4AC5-AB66-238560EB894E}"/>
              </a:ext>
            </a:extLst>
          </p:cNvPr>
          <p:cNvCxnSpPr>
            <a:cxnSpLocks/>
          </p:cNvCxnSpPr>
          <p:nvPr/>
        </p:nvCxnSpPr>
        <p:spPr>
          <a:xfrm>
            <a:off x="457200" y="1315263"/>
            <a:ext cx="44196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7EDC570-A234-490D-86ED-E5339A0C2BF4}"/>
              </a:ext>
            </a:extLst>
          </p:cNvPr>
          <p:cNvSpPr/>
          <p:nvPr/>
        </p:nvSpPr>
        <p:spPr>
          <a:xfrm>
            <a:off x="-1" y="6324600"/>
            <a:ext cx="12200965" cy="533400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F4A70C-8B3B-4AE9-922C-C51A243745B2}"/>
              </a:ext>
            </a:extLst>
          </p:cNvPr>
          <p:cNvSpPr/>
          <p:nvPr/>
        </p:nvSpPr>
        <p:spPr>
          <a:xfrm>
            <a:off x="0" y="6400801"/>
            <a:ext cx="12200965" cy="457199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C62A31-762E-4E00-B9D1-0813AD38FD0C}"/>
              </a:ext>
            </a:extLst>
          </p:cNvPr>
          <p:cNvSpPr/>
          <p:nvPr/>
        </p:nvSpPr>
        <p:spPr>
          <a:xfrm>
            <a:off x="0" y="-7938"/>
            <a:ext cx="12190184" cy="23650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32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08">
          <p15:clr>
            <a:srgbClr val="FBAE40"/>
          </p15:clr>
        </p15:guide>
        <p15:guide id="2" pos="100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999" y="1981200"/>
            <a:ext cx="10591801" cy="38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/>
              <a:t>Your text here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60B401-8215-4C3C-9122-1B840CA613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59E83C2-B5F0-474D-AF7D-209F193FB4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19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54747D-AF3C-432E-A80D-FB08C63E8C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8838" y="1323974"/>
            <a:ext cx="10571162" cy="4772025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5939B53-0CEA-4104-98A9-3DB1FF9D99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Page with image only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03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83A1D0-3F8A-45D4-85E3-05A07E407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1A903A8-0605-43CE-AB84-30CF4E3A5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42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1A903A8-0605-43CE-AB84-30CF4E3A5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9F76B-64B4-47E1-A60B-29F09A0D1E33}"/>
              </a:ext>
            </a:extLst>
          </p:cNvPr>
          <p:cNvSpPr/>
          <p:nvPr/>
        </p:nvSpPr>
        <p:spPr>
          <a:xfrm>
            <a:off x="0" y="685800"/>
            <a:ext cx="12192000" cy="457159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4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lid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3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7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Titre de la page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95201" y="1981200"/>
            <a:ext cx="625859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Sous-titres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981200"/>
            <a:ext cx="4124325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Introduction </a:t>
            </a:r>
            <a:r>
              <a:rPr lang="fr-CA" noProof="0" err="1"/>
              <a:t>corrovi</a:t>
            </a:r>
            <a:r>
              <a:rPr lang="fr-CA" noProof="0"/>
              <a:t> der chic </a:t>
            </a:r>
            <a:r>
              <a:rPr lang="fr-CA" noProof="0" err="1"/>
              <a:t>imuscil</a:t>
            </a:r>
            <a:r>
              <a:rPr lang="fr-CA" noProof="0"/>
              <a:t> il </a:t>
            </a:r>
            <a:r>
              <a:rPr lang="fr-CA" noProof="0" err="1"/>
              <a:t>ium</a:t>
            </a:r>
            <a:r>
              <a:rPr lang="fr-CA" noProof="0"/>
              <a:t> </a:t>
            </a:r>
            <a:r>
              <a:rPr lang="fr-CA" noProof="0" err="1"/>
              <a:t>ent</a:t>
            </a:r>
            <a:r>
              <a:rPr lang="fr-CA" noProof="0"/>
              <a:t> </a:t>
            </a:r>
            <a:r>
              <a:rPr lang="fr-CA" noProof="0" err="1"/>
              <a:t>perspel</a:t>
            </a:r>
            <a:r>
              <a:rPr lang="fr-CA" noProof="0"/>
              <a:t> </a:t>
            </a:r>
            <a:r>
              <a:rPr lang="fr-CA" noProof="0" err="1"/>
              <a:t>iquodis</a:t>
            </a:r>
            <a:r>
              <a:rPr lang="fr-CA" noProof="0"/>
              <a:t> </a:t>
            </a:r>
            <a:r>
              <a:rPr lang="fr-CA" noProof="0" err="1"/>
              <a:t>volor</a:t>
            </a:r>
            <a:r>
              <a:rPr lang="fr-CA" noProof="0"/>
              <a:t> </a:t>
            </a:r>
            <a:r>
              <a:rPr lang="fr-CA" noProof="0" err="1"/>
              <a:t>rovi</a:t>
            </a:r>
            <a:r>
              <a:rPr lang="fr-CA" noProof="0"/>
              <a:t> dis </a:t>
            </a:r>
            <a:r>
              <a:rPr lang="fr-CA" noProof="0" err="1"/>
              <a:t>sinverate</a:t>
            </a:r>
            <a:r>
              <a:rPr lang="fr-CA" noProof="0"/>
              <a:t> </a:t>
            </a:r>
            <a:r>
              <a:rPr lang="fr-CA" noProof="0" err="1"/>
              <a:t>nobis</a:t>
            </a:r>
            <a:r>
              <a:rPr lang="fr-CA" noProof="0"/>
              <a:t> </a:t>
            </a:r>
            <a:r>
              <a:rPr lang="fr-CA" noProof="0" err="1"/>
              <a:t>etur</a:t>
            </a:r>
            <a:r>
              <a:rPr lang="fr-CA" noProof="0"/>
              <a:t>, </a:t>
            </a:r>
            <a:r>
              <a:rPr lang="fr-CA" noProof="0" err="1"/>
              <a:t>cuscident</a:t>
            </a:r>
            <a:r>
              <a:rPr lang="fr-CA" noProof="0"/>
              <a:t> </a:t>
            </a:r>
            <a:r>
              <a:rPr lang="fr-CA" noProof="0" err="1"/>
              <a:t>lorem</a:t>
            </a:r>
            <a:r>
              <a:rPr lang="fr-CA" noProof="0"/>
              <a:t> </a:t>
            </a:r>
            <a:r>
              <a:rPr lang="fr-CA" noProof="0" err="1"/>
              <a:t>ipsumstyles</a:t>
            </a:r>
            <a:endParaRPr lang="fr-CA" noProof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03065" y="2514600"/>
            <a:ext cx="6250735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97FDD7-2DD6-4C33-A126-1104AB5187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725F3-E56A-4AB9-8F1A-9E49A5039A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789" y="6096000"/>
            <a:ext cx="1656062" cy="1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D3E10A-97F2-4C70-9E99-547B74902CF3}"/>
              </a:ext>
            </a:extLst>
          </p:cNvPr>
          <p:cNvSpPr/>
          <p:nvPr/>
        </p:nvSpPr>
        <p:spPr>
          <a:xfrm>
            <a:off x="0" y="-1"/>
            <a:ext cx="12192000" cy="632827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FC92F39-49A4-41DA-9459-5F10D8DA0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5201" y="1981200"/>
            <a:ext cx="6258599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C355510-F86D-4596-AF45-0AE8E6F53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1981200"/>
            <a:ext cx="4124325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/>
              <a:t>Introduction </a:t>
            </a:r>
            <a:r>
              <a:rPr lang="fr-CA" noProof="0" err="1"/>
              <a:t>corrovi</a:t>
            </a:r>
            <a:r>
              <a:rPr lang="fr-CA" noProof="0"/>
              <a:t> der chic </a:t>
            </a:r>
            <a:r>
              <a:rPr lang="fr-CA" noProof="0" err="1"/>
              <a:t>imuscil</a:t>
            </a:r>
            <a:r>
              <a:rPr lang="fr-CA" noProof="0"/>
              <a:t> il </a:t>
            </a:r>
            <a:r>
              <a:rPr lang="fr-CA" noProof="0" err="1"/>
              <a:t>ium</a:t>
            </a:r>
            <a:r>
              <a:rPr lang="fr-CA" noProof="0"/>
              <a:t> </a:t>
            </a:r>
            <a:r>
              <a:rPr lang="fr-CA" noProof="0" err="1"/>
              <a:t>ent</a:t>
            </a:r>
            <a:r>
              <a:rPr lang="fr-CA" noProof="0"/>
              <a:t> </a:t>
            </a:r>
            <a:r>
              <a:rPr lang="fr-CA" noProof="0" err="1"/>
              <a:t>perspel</a:t>
            </a:r>
            <a:r>
              <a:rPr lang="fr-CA" noProof="0"/>
              <a:t> </a:t>
            </a:r>
            <a:r>
              <a:rPr lang="fr-CA" noProof="0" err="1"/>
              <a:t>iquodis</a:t>
            </a:r>
            <a:r>
              <a:rPr lang="fr-CA" noProof="0"/>
              <a:t> </a:t>
            </a:r>
            <a:r>
              <a:rPr lang="fr-CA" noProof="0" err="1"/>
              <a:t>volor</a:t>
            </a:r>
            <a:r>
              <a:rPr lang="fr-CA" noProof="0"/>
              <a:t> </a:t>
            </a:r>
            <a:r>
              <a:rPr lang="fr-CA" noProof="0" err="1"/>
              <a:t>rovi</a:t>
            </a:r>
            <a:r>
              <a:rPr lang="fr-CA" noProof="0"/>
              <a:t> dis </a:t>
            </a:r>
            <a:r>
              <a:rPr lang="fr-CA" noProof="0" err="1"/>
              <a:t>sinverate</a:t>
            </a:r>
            <a:r>
              <a:rPr lang="fr-CA" noProof="0"/>
              <a:t> </a:t>
            </a:r>
            <a:r>
              <a:rPr lang="fr-CA" noProof="0" err="1"/>
              <a:t>nobis</a:t>
            </a:r>
            <a:r>
              <a:rPr lang="fr-CA" noProof="0"/>
              <a:t> </a:t>
            </a:r>
            <a:r>
              <a:rPr lang="fr-CA" noProof="0" err="1"/>
              <a:t>etur</a:t>
            </a:r>
            <a:r>
              <a:rPr lang="fr-CA" noProof="0"/>
              <a:t>, </a:t>
            </a:r>
            <a:r>
              <a:rPr lang="fr-CA" noProof="0" err="1"/>
              <a:t>cuscident</a:t>
            </a:r>
            <a:r>
              <a:rPr lang="fr-CA" noProof="0"/>
              <a:t> </a:t>
            </a:r>
            <a:r>
              <a:rPr lang="fr-CA" noProof="0" err="1"/>
              <a:t>lorem</a:t>
            </a:r>
            <a:r>
              <a:rPr lang="fr-CA" noProof="0"/>
              <a:t> </a:t>
            </a:r>
            <a:r>
              <a:rPr lang="fr-CA" noProof="0" err="1"/>
              <a:t>ipsumstyles</a:t>
            </a:r>
            <a:endParaRPr lang="fr-CA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7B20AD-2315-4557-BC81-E20C228BF3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3065" y="2514600"/>
            <a:ext cx="6250735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/>
              <a:t>Your text here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B53EAF-2720-4B6D-901F-933760175E79}"/>
              </a:ext>
            </a:extLst>
          </p:cNvPr>
          <p:cNvSpPr/>
          <p:nvPr/>
        </p:nvSpPr>
        <p:spPr>
          <a:xfrm>
            <a:off x="5941265" y="840519"/>
            <a:ext cx="6250735" cy="993853"/>
          </a:xfrm>
          <a:prstGeom prst="rect">
            <a:avLst/>
          </a:pr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D56EE38-C883-4ECE-BBD5-54050EFDD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F2EAF-7645-43BE-8199-7B2634B37B04}"/>
              </a:ext>
            </a:extLst>
          </p:cNvPr>
          <p:cNvGrpSpPr/>
          <p:nvPr/>
        </p:nvGrpSpPr>
        <p:grpSpPr>
          <a:xfrm>
            <a:off x="839903" y="866809"/>
            <a:ext cx="533401" cy="152780"/>
            <a:chOff x="761999" y="-1198805"/>
            <a:chExt cx="1707295" cy="489013"/>
          </a:xfrm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DF35B93-397E-4FD1-95FF-F757FEE1A302}"/>
                </a:ext>
              </a:extLst>
            </p:cNvPr>
            <p:cNvSpPr/>
            <p:nvPr/>
          </p:nvSpPr>
          <p:spPr>
            <a:xfrm>
              <a:off x="761999" y="-1198804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AE14E9F2-A38A-4AA4-974E-0DA11ABB702F}"/>
                </a:ext>
              </a:extLst>
            </p:cNvPr>
            <p:cNvSpPr/>
            <p:nvPr/>
          </p:nvSpPr>
          <p:spPr>
            <a:xfrm>
              <a:off x="1371600" y="-119788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E3700CAF-50F8-4A6C-9B56-D8C88EAFA01F}"/>
                </a:ext>
              </a:extLst>
            </p:cNvPr>
            <p:cNvSpPr/>
            <p:nvPr/>
          </p:nvSpPr>
          <p:spPr>
            <a:xfrm>
              <a:off x="1981201" y="-119880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44D8A35-F150-4F63-9B95-2D7C938108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7AFCF7-ADA4-4F9E-8594-005E021BCB40}"/>
              </a:ext>
            </a:extLst>
          </p:cNvPr>
          <p:cNvSpPr/>
          <p:nvPr/>
        </p:nvSpPr>
        <p:spPr>
          <a:xfrm>
            <a:off x="-4448" y="6600095"/>
            <a:ext cx="12192000" cy="257905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29775-ED28-44A7-AC2A-E1EA38BE126B}"/>
              </a:ext>
            </a:extLst>
          </p:cNvPr>
          <p:cNvSpPr/>
          <p:nvPr/>
        </p:nvSpPr>
        <p:spPr>
          <a:xfrm>
            <a:off x="-4448" y="6675279"/>
            <a:ext cx="12196448" cy="18272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23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54747D-AF3C-432E-A80D-FB08C63E8C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1" y="2047461"/>
            <a:ext cx="5257388" cy="3606800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9C1982-0F3D-404E-AA9C-65645333D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41B06D-0681-4A5D-AE60-5360182CF2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047461"/>
            <a:ext cx="5257387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A522D9-F493-483F-8CF1-BCDAD8D7F2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413" y="2580861"/>
            <a:ext cx="5257387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CA" noProof="0" err="1"/>
              <a:t>Your</a:t>
            </a:r>
            <a:r>
              <a:rPr lang="fr-CA" noProof="0"/>
              <a:t> </a:t>
            </a:r>
            <a:r>
              <a:rPr lang="fr-CA" noProof="0" err="1"/>
              <a:t>text</a:t>
            </a:r>
            <a:r>
              <a:rPr lang="fr-CA" noProof="0"/>
              <a:t> </a:t>
            </a:r>
            <a:r>
              <a:rPr lang="fr-CA" noProof="0" err="1"/>
              <a:t>here</a:t>
            </a:r>
            <a:endParaRPr lang="fr-CA" noProof="0"/>
          </a:p>
          <a:p>
            <a:pPr lvl="1"/>
            <a:r>
              <a:rPr lang="fr-CA" noProof="0"/>
              <a:t>First </a:t>
            </a:r>
            <a:r>
              <a:rPr lang="fr-CA" noProof="0" err="1"/>
              <a:t>level</a:t>
            </a:r>
            <a:endParaRPr lang="fr-CA" noProof="0"/>
          </a:p>
          <a:p>
            <a:pPr lvl="2"/>
            <a:r>
              <a:rPr lang="fr-CA" noProof="0"/>
              <a:t>Second </a:t>
            </a:r>
            <a:r>
              <a:rPr lang="fr-CA" noProof="0" err="1"/>
              <a:t>level</a:t>
            </a:r>
            <a:endParaRPr lang="fr-CA" noProof="0"/>
          </a:p>
          <a:p>
            <a:pPr lvl="3"/>
            <a:r>
              <a:rPr lang="fr-CA" noProof="0" err="1"/>
              <a:t>Third</a:t>
            </a:r>
            <a:r>
              <a:rPr lang="fr-CA" noProof="0"/>
              <a:t> </a:t>
            </a:r>
            <a:r>
              <a:rPr lang="fr-CA" noProof="0" err="1"/>
              <a:t>level</a:t>
            </a:r>
            <a:endParaRPr lang="fr-CA" noProof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F317D-4F23-4B4A-BE03-6650DDE260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/>
              <a:t>Page </a:t>
            </a:r>
            <a:r>
              <a:rPr lang="fr-CA" err="1"/>
              <a:t>with</a:t>
            </a:r>
            <a:r>
              <a:rPr lang="fr-CA"/>
              <a:t> </a:t>
            </a:r>
            <a:r>
              <a:rPr lang="fr-CA" err="1"/>
              <a:t>text</a:t>
            </a:r>
            <a:r>
              <a:rPr lang="fr-CA"/>
              <a:t> and image</a:t>
            </a:r>
          </a:p>
        </p:txBody>
      </p:sp>
    </p:spTree>
    <p:extLst>
      <p:ext uri="{BB962C8B-B14F-4D97-AF65-F5344CB8AC3E}">
        <p14:creationId xmlns:p14="http://schemas.microsoft.com/office/powerpoint/2010/main" val="37116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047461"/>
            <a:ext cx="10591801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CA" noProof="0" err="1"/>
              <a:t>Subtitle</a:t>
            </a:r>
            <a:endParaRPr lang="fr-CA" noProof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999" y="2590800"/>
            <a:ext cx="10591801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fr-CA" noProof="0" err="1"/>
              <a:t>Your</a:t>
            </a:r>
            <a:r>
              <a:rPr lang="fr-CA" noProof="0"/>
              <a:t> </a:t>
            </a:r>
            <a:r>
              <a:rPr lang="fr-CA" noProof="0" err="1"/>
              <a:t>text</a:t>
            </a:r>
            <a:r>
              <a:rPr lang="fr-CA" noProof="0"/>
              <a:t> </a:t>
            </a:r>
            <a:r>
              <a:rPr lang="fr-CA" noProof="0" err="1"/>
              <a:t>here</a:t>
            </a:r>
            <a:endParaRPr lang="fr-CA" noProof="0"/>
          </a:p>
          <a:p>
            <a:pPr lvl="1"/>
            <a:r>
              <a:rPr lang="fr-CA" noProof="0"/>
              <a:t>First </a:t>
            </a:r>
            <a:r>
              <a:rPr lang="fr-CA" noProof="0" err="1"/>
              <a:t>level</a:t>
            </a:r>
            <a:endParaRPr lang="fr-CA" noProof="0"/>
          </a:p>
          <a:p>
            <a:pPr lvl="2"/>
            <a:r>
              <a:rPr lang="fr-CA" noProof="0"/>
              <a:t>Second </a:t>
            </a:r>
            <a:r>
              <a:rPr lang="fr-CA" noProof="0" err="1"/>
              <a:t>level</a:t>
            </a:r>
            <a:endParaRPr lang="fr-CA" noProof="0"/>
          </a:p>
          <a:p>
            <a:pPr lvl="3"/>
            <a:r>
              <a:rPr lang="fr-CA" noProof="0" err="1"/>
              <a:t>Third</a:t>
            </a:r>
            <a:r>
              <a:rPr lang="fr-CA" noProof="0"/>
              <a:t> </a:t>
            </a:r>
            <a:r>
              <a:rPr lang="fr-CA" noProof="0" err="1"/>
              <a:t>level</a:t>
            </a:r>
            <a:endParaRPr lang="fr-CA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18657BB-379A-431F-AB0D-D9D6749A12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809F838-9C82-4235-AB70-DDF1E46C99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54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1999" y="1981200"/>
            <a:ext cx="10591801" cy="38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361950" indent="-180975"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 marL="449263" indent="-173038">
              <a:buClr>
                <a:schemeClr val="accent2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</a:defRPr>
            </a:lvl3pPr>
            <a:lvl4pPr marL="630238" indent="-180975">
              <a:buClr>
                <a:schemeClr val="accent2"/>
              </a:buClr>
              <a:buFont typeface="Arial" panose="020B0604020202020204" pitchFamily="34" charset="0"/>
              <a:buChar char="›"/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/>
              <a:t>Your text here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60B401-8215-4C3C-9122-1B840CA613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/>
              <a:t>Page </a:t>
            </a:r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59E83C2-B5F0-474D-AF7D-209F193FB4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186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54747D-AF3C-432E-A80D-FB08C63E8C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8838" y="1323974"/>
            <a:ext cx="10571162" cy="4772025"/>
          </a:xfrm>
          <a:prstGeom prst="rect">
            <a:avLst/>
          </a:prstGeom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5939B53-0CEA-4104-98A9-3DB1FF9D99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Page with image only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17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  <p15:guide id="3" pos="72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83A1D0-3F8A-45D4-85E3-05A07E4079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99" y="1084193"/>
            <a:ext cx="10591801" cy="7810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3900"/>
              </a:lnSpc>
              <a:spcBef>
                <a:spcPts val="0"/>
              </a:spcBef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noProof="0" err="1"/>
              <a:t>Title</a:t>
            </a:r>
            <a:endParaRPr lang="fr-CA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1A903A8-0605-43CE-AB84-30CF4E3A53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509" y="98543"/>
            <a:ext cx="4608512" cy="4571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Header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51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40" y="5867400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485360" y="659639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9E99DB-A4F6-4653-B15D-66F7E06784F6}" type="slidenum">
              <a:rPr lang="en-CA" sz="105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CA" sz="105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3093EB-E873-41DB-AD5B-92863411C319}"/>
              </a:ext>
            </a:extLst>
          </p:cNvPr>
          <p:cNvSpPr/>
          <p:nvPr/>
        </p:nvSpPr>
        <p:spPr>
          <a:xfrm>
            <a:off x="-4448" y="6600095"/>
            <a:ext cx="12192000" cy="257905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42C25-B209-4E13-81A4-78B5201144D7}"/>
              </a:ext>
            </a:extLst>
          </p:cNvPr>
          <p:cNvSpPr/>
          <p:nvPr/>
        </p:nvSpPr>
        <p:spPr>
          <a:xfrm>
            <a:off x="-4448" y="6675279"/>
            <a:ext cx="12196448" cy="18272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B547D-3E7D-4163-91F8-0FB17DC2DE27}"/>
              </a:ext>
            </a:extLst>
          </p:cNvPr>
          <p:cNvSpPr/>
          <p:nvPr/>
        </p:nvSpPr>
        <p:spPr>
          <a:xfrm>
            <a:off x="0" y="-1"/>
            <a:ext cx="12192000" cy="632827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36041F-C24B-4F30-B5BB-BB99B0CC2462}"/>
              </a:ext>
            </a:extLst>
          </p:cNvPr>
          <p:cNvGrpSpPr/>
          <p:nvPr/>
        </p:nvGrpSpPr>
        <p:grpSpPr>
          <a:xfrm>
            <a:off x="839903" y="866809"/>
            <a:ext cx="533401" cy="152780"/>
            <a:chOff x="761999" y="-1198805"/>
            <a:chExt cx="1707295" cy="489013"/>
          </a:xfrm>
        </p:grpSpPr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A618AD0C-13B8-439E-9D63-F9E8A644F0AE}"/>
                </a:ext>
              </a:extLst>
            </p:cNvPr>
            <p:cNvSpPr/>
            <p:nvPr/>
          </p:nvSpPr>
          <p:spPr>
            <a:xfrm>
              <a:off x="761999" y="-1198804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9870B44-0D87-4FEC-85B0-B7CA4389D5CC}"/>
                </a:ext>
              </a:extLst>
            </p:cNvPr>
            <p:cNvSpPr/>
            <p:nvPr/>
          </p:nvSpPr>
          <p:spPr>
            <a:xfrm>
              <a:off x="1371600" y="-119788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B412177B-985D-4BE6-A3CE-C352C4578A0C}"/>
                </a:ext>
              </a:extLst>
            </p:cNvPr>
            <p:cNvSpPr/>
            <p:nvPr/>
          </p:nvSpPr>
          <p:spPr>
            <a:xfrm>
              <a:off x="1981201" y="-119880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364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spc="190" baseline="0">
          <a:solidFill>
            <a:srgbClr val="9797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pos="3329">
          <p15:clr>
            <a:srgbClr val="F26B43"/>
          </p15:clr>
        </p15:guide>
        <p15:guide id="6" pos="5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040" y="5867400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1485360" y="659639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9E99DB-A4F6-4653-B15D-66F7E06784F6}" type="slidenum">
              <a:rPr lang="en-CA" sz="105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CA" sz="105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3093EB-E873-41DB-AD5B-92863411C319}"/>
              </a:ext>
            </a:extLst>
          </p:cNvPr>
          <p:cNvSpPr/>
          <p:nvPr/>
        </p:nvSpPr>
        <p:spPr>
          <a:xfrm>
            <a:off x="-4448" y="6600095"/>
            <a:ext cx="12192000" cy="257905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42C25-B209-4E13-81A4-78B5201144D7}"/>
              </a:ext>
            </a:extLst>
          </p:cNvPr>
          <p:cNvSpPr/>
          <p:nvPr/>
        </p:nvSpPr>
        <p:spPr>
          <a:xfrm>
            <a:off x="-4448" y="6675279"/>
            <a:ext cx="12196448" cy="18272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B547D-3E7D-4163-91F8-0FB17DC2DE27}"/>
              </a:ext>
            </a:extLst>
          </p:cNvPr>
          <p:cNvSpPr/>
          <p:nvPr/>
        </p:nvSpPr>
        <p:spPr>
          <a:xfrm>
            <a:off x="0" y="-1"/>
            <a:ext cx="12192000" cy="632827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fr-CA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36041F-C24B-4F30-B5BB-BB99B0CC2462}"/>
              </a:ext>
            </a:extLst>
          </p:cNvPr>
          <p:cNvGrpSpPr/>
          <p:nvPr/>
        </p:nvGrpSpPr>
        <p:grpSpPr>
          <a:xfrm>
            <a:off x="839903" y="866809"/>
            <a:ext cx="533401" cy="152780"/>
            <a:chOff x="761999" y="-1198805"/>
            <a:chExt cx="1707295" cy="489013"/>
          </a:xfrm>
        </p:grpSpPr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id="{A618AD0C-13B8-439E-9D63-F9E8A644F0AE}"/>
                </a:ext>
              </a:extLst>
            </p:cNvPr>
            <p:cNvSpPr/>
            <p:nvPr/>
          </p:nvSpPr>
          <p:spPr>
            <a:xfrm>
              <a:off x="761999" y="-1198804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22" name="Circle: Hollow 21">
              <a:extLst>
                <a:ext uri="{FF2B5EF4-FFF2-40B4-BE49-F238E27FC236}">
                  <a16:creationId xmlns:a16="http://schemas.microsoft.com/office/drawing/2014/main" id="{59870B44-0D87-4FEC-85B0-B7CA4389D5CC}"/>
                </a:ext>
              </a:extLst>
            </p:cNvPr>
            <p:cNvSpPr/>
            <p:nvPr/>
          </p:nvSpPr>
          <p:spPr>
            <a:xfrm>
              <a:off x="1371600" y="-119788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  <p:sp>
          <p:nvSpPr>
            <p:cNvPr id="23" name="Circle: Hollow 22">
              <a:extLst>
                <a:ext uri="{FF2B5EF4-FFF2-40B4-BE49-F238E27FC236}">
                  <a16:creationId xmlns:a16="http://schemas.microsoft.com/office/drawing/2014/main" id="{B412177B-985D-4BE6-A3CE-C352C4578A0C}"/>
                </a:ext>
              </a:extLst>
            </p:cNvPr>
            <p:cNvSpPr/>
            <p:nvPr/>
          </p:nvSpPr>
          <p:spPr>
            <a:xfrm>
              <a:off x="1981201" y="-1198805"/>
              <a:ext cx="488093" cy="488093"/>
            </a:xfrm>
            <a:prstGeom prst="donut">
              <a:avLst>
                <a:gd name="adj" fmla="val 1449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11765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spc="190" baseline="0">
          <a:solidFill>
            <a:srgbClr val="9797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2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pos="3329">
          <p15:clr>
            <a:srgbClr val="F26B43"/>
          </p15:clr>
        </p15:guide>
        <p15:guide id="6" pos="5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01F921-15F8-41F7-ADF7-55008BA8D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0170" y="4050213"/>
            <a:ext cx="5417551" cy="485553"/>
          </a:xfrm>
        </p:spPr>
        <p:txBody>
          <a:bodyPr/>
          <a:lstStyle/>
          <a:p>
            <a:r>
              <a:rPr lang="fr-CA" dirty="0"/>
              <a:t>Jonathan Sullivan and Jodi Rose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DB996C-B992-4752-8BDA-5658DC9E9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A" dirty="0">
                <a:latin typeface="Arial"/>
                <a:cs typeface="Arial"/>
              </a:rPr>
              <a:t>TAMS Training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09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57D16-2335-83C6-D1D4-19F43021C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655" y="1124843"/>
            <a:ext cx="6596001" cy="5042072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05CDD-50BA-460F-BB34-124C5CADE966}"/>
              </a:ext>
            </a:extLst>
          </p:cNvPr>
          <p:cNvSpPr/>
          <p:nvPr/>
        </p:nvSpPr>
        <p:spPr>
          <a:xfrm>
            <a:off x="9112818" y="3667652"/>
            <a:ext cx="804067" cy="386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lipse 18"/>
          <p:cNvSpPr/>
          <p:nvPr/>
        </p:nvSpPr>
        <p:spPr>
          <a:xfrm>
            <a:off x="9321484" y="32112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Slim" panose="02000603030000020004" pitchFamily="50" charset="0"/>
                <a:ea typeface="+mn-ea"/>
                <a:cs typeface="+mn-cs"/>
              </a:rPr>
              <a:t>7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01675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626541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041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4EC07-EDE8-9A32-F999-0BC1BAE55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51" y="1138909"/>
            <a:ext cx="6640517" cy="5101457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05CDD-50BA-460F-BB34-124C5CADE966}"/>
              </a:ext>
            </a:extLst>
          </p:cNvPr>
          <p:cNvSpPr/>
          <p:nvPr/>
        </p:nvSpPr>
        <p:spPr>
          <a:xfrm>
            <a:off x="7620386" y="3391346"/>
            <a:ext cx="663643" cy="2989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lipse 18"/>
          <p:cNvSpPr/>
          <p:nvPr/>
        </p:nvSpPr>
        <p:spPr>
          <a:xfrm>
            <a:off x="7129522" y="3351965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Slim" panose="02000603030000020004" pitchFamily="50" charset="0"/>
              <a:ea typeface="+mn-ea"/>
              <a:cs typeface="+mn-cs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01675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626541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949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78D94-DECF-D2AC-4C91-0A6553E4D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625"/>
          <a:stretch/>
        </p:blipFill>
        <p:spPr>
          <a:xfrm>
            <a:off x="5878284" y="1468560"/>
            <a:ext cx="5669091" cy="4038705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01675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b="1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626541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B65B5-E837-16BE-87CB-D29EB40B6DA9}"/>
              </a:ext>
            </a:extLst>
          </p:cNvPr>
          <p:cNvSpPr/>
          <p:nvPr/>
        </p:nvSpPr>
        <p:spPr>
          <a:xfrm>
            <a:off x="5878282" y="4026971"/>
            <a:ext cx="708523" cy="986304"/>
          </a:xfrm>
          <a:prstGeom prst="rect">
            <a:avLst/>
          </a:prstGeom>
          <a:noFill/>
          <a:ln w="38100"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Ellipse 18">
            <a:extLst>
              <a:ext uri="{FF2B5EF4-FFF2-40B4-BE49-F238E27FC236}">
                <a16:creationId xmlns:a16="http://schemas.microsoft.com/office/drawing/2014/main" id="{6AD00E15-6653-8DED-893C-BD98F8162181}"/>
              </a:ext>
            </a:extLst>
          </p:cNvPr>
          <p:cNvSpPr/>
          <p:nvPr/>
        </p:nvSpPr>
        <p:spPr>
          <a:xfrm>
            <a:off x="6750209" y="4280729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900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37025CF-93F2-6081-9D1A-8AB02D976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71" y="2053387"/>
            <a:ext cx="6049219" cy="2876951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01675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626541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72CB8F8-66FC-2B9E-1114-54FCEF9A5D68}"/>
              </a:ext>
            </a:extLst>
          </p:cNvPr>
          <p:cNvSpPr/>
          <p:nvPr/>
        </p:nvSpPr>
        <p:spPr>
          <a:xfrm>
            <a:off x="9714155" y="4556076"/>
            <a:ext cx="917284" cy="394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62D0BF-9A0A-199C-FE51-ACA7277935DE}"/>
              </a:ext>
            </a:extLst>
          </p:cNvPr>
          <p:cNvSpPr/>
          <p:nvPr/>
        </p:nvSpPr>
        <p:spPr>
          <a:xfrm>
            <a:off x="9984888" y="3118079"/>
            <a:ext cx="1482763" cy="6040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E210ED-9940-76BC-7FE7-04E7D9EC0955}"/>
              </a:ext>
            </a:extLst>
          </p:cNvPr>
          <p:cNvGrpSpPr/>
          <p:nvPr/>
        </p:nvGrpSpPr>
        <p:grpSpPr>
          <a:xfrm>
            <a:off x="10418616" y="4083587"/>
            <a:ext cx="425646" cy="386734"/>
            <a:chOff x="287924" y="1365894"/>
            <a:chExt cx="425646" cy="386734"/>
          </a:xfrm>
        </p:grpSpPr>
        <p:sp>
          <p:nvSpPr>
            <p:cNvPr id="25" name="Ellipse 18">
              <a:extLst>
                <a:ext uri="{FF2B5EF4-FFF2-40B4-BE49-F238E27FC236}">
                  <a16:creationId xmlns:a16="http://schemas.microsoft.com/office/drawing/2014/main" id="{8B3DBDE3-3C7A-1115-A1E1-82876759ACE5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838752-EDE2-F5BC-628A-A6CE335C8FB4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314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FF71A-EA97-F3FB-939C-3F7E4B7C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473" y="2203298"/>
            <a:ext cx="6039693" cy="2876951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262979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855144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A838A-BF8B-0902-952A-7E75FD222948}"/>
              </a:ext>
            </a:extLst>
          </p:cNvPr>
          <p:cNvSpPr/>
          <p:nvPr/>
        </p:nvSpPr>
        <p:spPr>
          <a:xfrm>
            <a:off x="8220279" y="3914042"/>
            <a:ext cx="912835" cy="386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B2C787-31EB-BCF1-2504-F4C33101C504}"/>
              </a:ext>
            </a:extLst>
          </p:cNvPr>
          <p:cNvGrpSpPr/>
          <p:nvPr/>
        </p:nvGrpSpPr>
        <p:grpSpPr>
          <a:xfrm>
            <a:off x="8474759" y="4404014"/>
            <a:ext cx="425646" cy="386734"/>
            <a:chOff x="287924" y="1365894"/>
            <a:chExt cx="425646" cy="386734"/>
          </a:xfrm>
        </p:grpSpPr>
        <p:sp>
          <p:nvSpPr>
            <p:cNvPr id="22" name="Ellipse 18">
              <a:extLst>
                <a:ext uri="{FF2B5EF4-FFF2-40B4-BE49-F238E27FC236}">
                  <a16:creationId xmlns:a16="http://schemas.microsoft.com/office/drawing/2014/main" id="{E59A89BC-ED3C-E0E4-276B-B8C63F246A4E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08A0E2-771B-EE00-870B-06DE1560EA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11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798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010A772-5A11-ED29-8EC8-7BCFAE190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83" y="1409064"/>
            <a:ext cx="5772956" cy="4039164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01675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“Exit TAMS”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TAMS must also be exited for the new password to take effect</a:t>
            </a:r>
            <a:endParaRPr 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“Yes” on the pop-up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16810" algn="l"/>
            <a:r>
              <a:rPr lang="en-CA" sz="1600" i="0" u="none" strike="noStrike" baseline="0" dirty="0">
                <a:latin typeface="Arial" panose="020B0604020202020204" pitchFamily="34" charset="0"/>
              </a:rPr>
              <a:t>Double click the TAMS II graphical icon located on the store PC desktop</a:t>
            </a:r>
          </a:p>
          <a:p>
            <a:endParaRPr lang="en-CA" sz="1600" dirty="0"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employee logs in with their employee number and temporary password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”OK” on the “Warning” pop up window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and confirm a new password: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6 characters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contain at least one letter and one number</a:t>
            </a:r>
          </a:p>
          <a:p>
            <a:pPr marL="400050" lvl="0" indent="-400050">
              <a:buFont typeface="+mj-lt"/>
              <a:buAutoNum type="romanLcPeriod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characters (such as “!@$%”) must not be used</a:t>
            </a: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18820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7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207446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8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65921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652-0B5C-554A-490E-F67909C523D4}"/>
              </a:ext>
            </a:extLst>
          </p:cNvPr>
          <p:cNvGrpSpPr/>
          <p:nvPr/>
        </p:nvGrpSpPr>
        <p:grpSpPr>
          <a:xfrm>
            <a:off x="336564" y="3407340"/>
            <a:ext cx="425646" cy="386734"/>
            <a:chOff x="287924" y="1365894"/>
            <a:chExt cx="425646" cy="386734"/>
          </a:xfrm>
        </p:grpSpPr>
        <p:sp>
          <p:nvSpPr>
            <p:cNvPr id="5" name="Ellipse 18">
              <a:extLst>
                <a:ext uri="{FF2B5EF4-FFF2-40B4-BE49-F238E27FC236}">
                  <a16:creationId xmlns:a16="http://schemas.microsoft.com/office/drawing/2014/main" id="{A5603636-E183-4E7B-2BDF-5A542B8861B7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158B4-6580-84C6-059C-E4C7E2EDED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10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A3AE3B3-09A0-6F37-EAEB-D4D6985D68C8}"/>
              </a:ext>
            </a:extLst>
          </p:cNvPr>
          <p:cNvGrpSpPr/>
          <p:nvPr/>
        </p:nvGrpSpPr>
        <p:grpSpPr>
          <a:xfrm>
            <a:off x="336564" y="4125798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4C3A70D3-5217-F53E-DF8A-204A338DF693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EA2FFC-04B6-B105-916E-2E6153E227B0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dirty="0">
                  <a:latin typeface="Bell Slim" panose="02000603030000020004"/>
                </a:rPr>
                <a:t>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DF2046-4969-28D5-BE86-C89A4DEF8B8D}"/>
              </a:ext>
            </a:extLst>
          </p:cNvPr>
          <p:cNvGrpSpPr/>
          <p:nvPr/>
        </p:nvGrpSpPr>
        <p:grpSpPr>
          <a:xfrm>
            <a:off x="336564" y="4615655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9210F902-DDBF-F6DD-8785-C27711D8E26B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B2B8EE-C088-3ACC-54F7-26507D0569DA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10C-A5C8-41BC-2BEB-4073DCB94B4A}"/>
              </a:ext>
            </a:extLst>
          </p:cNvPr>
          <p:cNvSpPr/>
          <p:nvPr/>
        </p:nvSpPr>
        <p:spPr>
          <a:xfrm>
            <a:off x="7984049" y="3461770"/>
            <a:ext cx="2215863" cy="7950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484036-1155-C7CE-D40A-FAAF493F9F49}"/>
              </a:ext>
            </a:extLst>
          </p:cNvPr>
          <p:cNvGrpSpPr/>
          <p:nvPr/>
        </p:nvGrpSpPr>
        <p:grpSpPr>
          <a:xfrm>
            <a:off x="8900162" y="4349090"/>
            <a:ext cx="425646" cy="386734"/>
            <a:chOff x="287924" y="1365894"/>
            <a:chExt cx="425646" cy="386734"/>
          </a:xfrm>
        </p:grpSpPr>
        <p:sp>
          <p:nvSpPr>
            <p:cNvPr id="25" name="Ellipse 18">
              <a:extLst>
                <a:ext uri="{FF2B5EF4-FFF2-40B4-BE49-F238E27FC236}">
                  <a16:creationId xmlns:a16="http://schemas.microsoft.com/office/drawing/2014/main" id="{7928E182-FB0A-74CA-F052-A3541416A32F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436761-17B9-B679-82B8-FFD991C34E4E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5390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3645E8-B29E-C77F-338E-43682AD56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785" y="1409418"/>
            <a:ext cx="5772956" cy="4039164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10E21E-C6F1-44C2-BDF9-BE6833192954}"/>
              </a:ext>
            </a:extLst>
          </p:cNvPr>
          <p:cNvSpPr/>
          <p:nvPr/>
        </p:nvSpPr>
        <p:spPr>
          <a:xfrm>
            <a:off x="6224579" y="4958190"/>
            <a:ext cx="1155935" cy="386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B2FA123A-FEE3-36A1-1D89-E201714BF0EA}"/>
              </a:ext>
            </a:extLst>
          </p:cNvPr>
          <p:cNvSpPr txBox="1"/>
          <p:nvPr/>
        </p:nvSpPr>
        <p:spPr>
          <a:xfrm>
            <a:off x="-1" y="1229706"/>
            <a:ext cx="5149605" cy="107721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“Accept”</a:t>
            </a: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“OK”</a:t>
            </a: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3773C-AF65-B21F-9CF1-52C34FDD3B2F}"/>
              </a:ext>
            </a:extLst>
          </p:cNvPr>
          <p:cNvGrpSpPr/>
          <p:nvPr/>
        </p:nvGrpSpPr>
        <p:grpSpPr>
          <a:xfrm>
            <a:off x="336564" y="1197544"/>
            <a:ext cx="425646" cy="386734"/>
            <a:chOff x="287924" y="1365894"/>
            <a:chExt cx="425646" cy="386734"/>
          </a:xfrm>
        </p:grpSpPr>
        <p:sp>
          <p:nvSpPr>
            <p:cNvPr id="10" name="Ellipse 18">
              <a:extLst>
                <a:ext uri="{FF2B5EF4-FFF2-40B4-BE49-F238E27FC236}">
                  <a16:creationId xmlns:a16="http://schemas.microsoft.com/office/drawing/2014/main" id="{08CCEC2A-271E-875A-2694-51DE7B785938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E4DD65-35B5-3554-F883-143399A4E0F4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E67782-0D43-54DA-37C9-8EC3E9F67985}"/>
              </a:ext>
            </a:extLst>
          </p:cNvPr>
          <p:cNvGrpSpPr/>
          <p:nvPr/>
        </p:nvGrpSpPr>
        <p:grpSpPr>
          <a:xfrm>
            <a:off x="336564" y="1687404"/>
            <a:ext cx="425646" cy="386734"/>
            <a:chOff x="287924" y="1365894"/>
            <a:chExt cx="425646" cy="386734"/>
          </a:xfrm>
        </p:grpSpPr>
        <p:sp>
          <p:nvSpPr>
            <p:cNvPr id="13" name="Ellipse 18">
              <a:extLst>
                <a:ext uri="{FF2B5EF4-FFF2-40B4-BE49-F238E27FC236}">
                  <a16:creationId xmlns:a16="http://schemas.microsoft.com/office/drawing/2014/main" id="{8A605078-1F96-10BB-04D1-8C88952220AE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B64267F-F55D-A2DA-C7B1-A92BBED7430E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13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55FF03-55E2-3A07-D020-0CD13DDE046A}"/>
              </a:ext>
            </a:extLst>
          </p:cNvPr>
          <p:cNvGrpSpPr/>
          <p:nvPr/>
        </p:nvGrpSpPr>
        <p:grpSpPr>
          <a:xfrm>
            <a:off x="6589723" y="4462596"/>
            <a:ext cx="425646" cy="386734"/>
            <a:chOff x="287924" y="1365894"/>
            <a:chExt cx="425646" cy="386734"/>
          </a:xfrm>
        </p:grpSpPr>
        <p:sp>
          <p:nvSpPr>
            <p:cNvPr id="17" name="Ellipse 18">
              <a:extLst>
                <a:ext uri="{FF2B5EF4-FFF2-40B4-BE49-F238E27FC236}">
                  <a16:creationId xmlns:a16="http://schemas.microsoft.com/office/drawing/2014/main" id="{6AA8126E-CFE0-47C9-616D-73B780717828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AD6708-3EF2-FD2D-D3EB-B1B506B58924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128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579DC-AD77-D4A1-6318-CFA2B669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591" y="2031927"/>
            <a:ext cx="6020640" cy="2905530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E602D0-D53D-0764-B8EC-FC08108C690B}"/>
              </a:ext>
            </a:extLst>
          </p:cNvPr>
          <p:cNvGrpSpPr/>
          <p:nvPr/>
        </p:nvGrpSpPr>
        <p:grpSpPr>
          <a:xfrm>
            <a:off x="9302652" y="3749871"/>
            <a:ext cx="425646" cy="386734"/>
            <a:chOff x="287924" y="1365894"/>
            <a:chExt cx="425646" cy="386734"/>
          </a:xfrm>
        </p:grpSpPr>
        <p:sp>
          <p:nvSpPr>
            <p:cNvPr id="6" name="Ellipse 18">
              <a:extLst>
                <a:ext uri="{FF2B5EF4-FFF2-40B4-BE49-F238E27FC236}">
                  <a16:creationId xmlns:a16="http://schemas.microsoft.com/office/drawing/2014/main" id="{25C6C2A6-3055-2C7A-E9B2-30C9EB0F6250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22B028-E8EB-B254-1A2B-C303AA1B74DC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13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187840E-DBF8-3B73-12B7-4C37A3640C97}"/>
              </a:ext>
            </a:extLst>
          </p:cNvPr>
          <p:cNvSpPr txBox="1"/>
          <p:nvPr/>
        </p:nvSpPr>
        <p:spPr>
          <a:xfrm>
            <a:off x="-1" y="1229706"/>
            <a:ext cx="5149605" cy="1077218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“Accept”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“OK”</a:t>
            </a: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78F25D-5CE7-0704-426E-483B1F122F0D}"/>
              </a:ext>
            </a:extLst>
          </p:cNvPr>
          <p:cNvGrpSpPr/>
          <p:nvPr/>
        </p:nvGrpSpPr>
        <p:grpSpPr>
          <a:xfrm>
            <a:off x="336564" y="1197544"/>
            <a:ext cx="425646" cy="386734"/>
            <a:chOff x="287924" y="1365894"/>
            <a:chExt cx="425646" cy="386734"/>
          </a:xfrm>
        </p:grpSpPr>
        <p:sp>
          <p:nvSpPr>
            <p:cNvPr id="8" name="Ellipse 18">
              <a:extLst>
                <a:ext uri="{FF2B5EF4-FFF2-40B4-BE49-F238E27FC236}">
                  <a16:creationId xmlns:a16="http://schemas.microsoft.com/office/drawing/2014/main" id="{8A141850-52B2-396A-CB54-F9E4A3AC7C05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77B20D-EEFF-BCF4-262F-BC103C8A18C5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12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E2B5B2-922D-2E40-526C-9000BC60E9B4}"/>
              </a:ext>
            </a:extLst>
          </p:cNvPr>
          <p:cNvGrpSpPr/>
          <p:nvPr/>
        </p:nvGrpSpPr>
        <p:grpSpPr>
          <a:xfrm>
            <a:off x="336564" y="1687404"/>
            <a:ext cx="425646" cy="386734"/>
            <a:chOff x="287924" y="1365894"/>
            <a:chExt cx="425646" cy="386734"/>
          </a:xfrm>
        </p:grpSpPr>
        <p:sp>
          <p:nvSpPr>
            <p:cNvPr id="11" name="Ellipse 18">
              <a:extLst>
                <a:ext uri="{FF2B5EF4-FFF2-40B4-BE49-F238E27FC236}">
                  <a16:creationId xmlns:a16="http://schemas.microsoft.com/office/drawing/2014/main" id="{FD0C7027-AFA3-7BE8-C85B-417CAB22C85D}"/>
                </a:ext>
              </a:extLst>
            </p:cNvPr>
            <p:cNvSpPr/>
            <p:nvPr/>
          </p:nvSpPr>
          <p:spPr>
            <a:xfrm>
              <a:off x="287924" y="1365894"/>
              <a:ext cx="386734" cy="386734"/>
            </a:xfrm>
            <a:prstGeom prst="ellipse">
              <a:avLst/>
            </a:prstGeom>
            <a:solidFill>
              <a:srgbClr val="FFD520"/>
            </a:solidFill>
            <a:ln>
              <a:solidFill>
                <a:srgbClr val="FFD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solidFill>
                  <a:schemeClr val="tx1"/>
                </a:solidFill>
                <a:latin typeface="Bell Slim" panose="02000603030000020004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0DE574-1E3B-3127-60FF-D7E90CB27B52}"/>
                </a:ext>
              </a:extLst>
            </p:cNvPr>
            <p:cNvSpPr txBox="1"/>
            <p:nvPr/>
          </p:nvSpPr>
          <p:spPr>
            <a:xfrm>
              <a:off x="303386" y="1402640"/>
              <a:ext cx="410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Bell Slim" panose="02000603030000020004"/>
                </a:rPr>
                <a:t>13</a:t>
              </a:r>
              <a:endParaRPr lang="fr-CA" sz="1400" dirty="0">
                <a:latin typeface="Bell Slim" panose="0200060303000002000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1FF7B-7865-2B60-6B0D-9EC065C1F20F}"/>
              </a:ext>
            </a:extLst>
          </p:cNvPr>
          <p:cNvSpPr/>
          <p:nvPr/>
        </p:nvSpPr>
        <p:spPr>
          <a:xfrm>
            <a:off x="8240486" y="3749871"/>
            <a:ext cx="947054" cy="3867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1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7754-B903-4AEF-A2DC-D943198B4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45" y="2932359"/>
            <a:ext cx="9119475" cy="219744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Resetting Employee Passwords</a:t>
            </a:r>
            <a:br>
              <a:rPr lang="en-US" dirty="0"/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Associate stores can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Corporate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CA" sz="2400" b="0" spc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s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tores must contact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office for </a:t>
            </a:r>
            <a:r>
              <a:rPr kumimoji="0" lang="fr-CA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update to </a:t>
            </a:r>
            <a:r>
              <a:rPr kumimoji="0" lang="fr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</a:t>
            </a: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settings.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assistance, call TAMS Support at: 1-800-361-8977</a:t>
            </a: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36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9A49FE-A484-48EE-A81D-EDD96C3CB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job-aid will show you how to: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fr-CA" dirty="0"/>
              <a:t>Reset an employee password in TAMS 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fr-CA" dirty="0"/>
          </a:p>
          <a:p>
            <a:pPr marL="457200" indent="-457200">
              <a:buClrTx/>
              <a:buFont typeface="+mj-lt"/>
              <a:buAutoNum type="arabicPeriod"/>
            </a:pP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A0A5A-27FF-455C-B040-C50CDF88D3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fr-CA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21F2642-1AA3-40A5-940E-A175D6A23078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9040892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02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9BF2B-EE43-422F-BAE6-F3A34C83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354" y="1239331"/>
            <a:ext cx="6679847" cy="4891961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29600" y="1847043"/>
            <a:ext cx="1459628" cy="2803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lipse 18"/>
          <p:cNvSpPr/>
          <p:nvPr/>
        </p:nvSpPr>
        <p:spPr>
          <a:xfrm>
            <a:off x="9848976" y="1793846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Slim" panose="02000603030000020004" pitchFamily="50" charset="0"/>
                <a:ea typeface="+mn-ea"/>
                <a:cs typeface="+mn-cs"/>
              </a:rPr>
              <a:t>1</a:t>
            </a: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Slim" panose="02000603030000020004" pitchFamily="50" charset="0"/>
              <a:ea typeface="+mn-ea"/>
              <a:cs typeface="+mn-cs"/>
            </a:endParaRP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9559E0-2B75-64CF-7688-0251D97A2E64}"/>
              </a:ext>
            </a:extLst>
          </p:cNvPr>
          <p:cNvSpPr txBox="1"/>
          <p:nvPr/>
        </p:nvSpPr>
        <p:spPr>
          <a:xfrm>
            <a:off x="-1" y="1229706"/>
            <a:ext cx="5149605" cy="5262979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18">
            <a:extLst>
              <a:ext uri="{FF2B5EF4-FFF2-40B4-BE49-F238E27FC236}">
                <a16:creationId xmlns:a16="http://schemas.microsoft.com/office/drawing/2014/main" id="{729E58A5-D387-B082-0B79-2970B02614F5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4" name="Ellipse 19">
            <a:extLst>
              <a:ext uri="{FF2B5EF4-FFF2-40B4-BE49-F238E27FC236}">
                <a16:creationId xmlns:a16="http://schemas.microsoft.com/office/drawing/2014/main" id="{C74F8D1D-B737-9FF6-7613-1E839B41C0CD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6" name="Ellipse 18">
            <a:extLst>
              <a:ext uri="{FF2B5EF4-FFF2-40B4-BE49-F238E27FC236}">
                <a16:creationId xmlns:a16="http://schemas.microsoft.com/office/drawing/2014/main" id="{D6DA2056-6927-060B-1F5F-AE48ADBFB5FF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7" name="Ellipse 18">
            <a:extLst>
              <a:ext uri="{FF2B5EF4-FFF2-40B4-BE49-F238E27FC236}">
                <a16:creationId xmlns:a16="http://schemas.microsoft.com/office/drawing/2014/main" id="{4481F478-0AF3-BE11-A4C1-1BB034BECBBA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8" name="Ellipse 18">
            <a:extLst>
              <a:ext uri="{FF2B5EF4-FFF2-40B4-BE49-F238E27FC236}">
                <a16:creationId xmlns:a16="http://schemas.microsoft.com/office/drawing/2014/main" id="{EFC37B99-F962-FF35-1BA3-DEB31618BE4D}"/>
              </a:ext>
            </a:extLst>
          </p:cNvPr>
          <p:cNvSpPr/>
          <p:nvPr/>
        </p:nvSpPr>
        <p:spPr>
          <a:xfrm>
            <a:off x="336564" y="461719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9" name="Ellipse 18">
            <a:extLst>
              <a:ext uri="{FF2B5EF4-FFF2-40B4-BE49-F238E27FC236}">
                <a16:creationId xmlns:a16="http://schemas.microsoft.com/office/drawing/2014/main" id="{4639C20E-B02F-E057-108F-A05459F62426}"/>
              </a:ext>
            </a:extLst>
          </p:cNvPr>
          <p:cNvSpPr/>
          <p:nvPr/>
        </p:nvSpPr>
        <p:spPr>
          <a:xfrm>
            <a:off x="336564" y="51179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53616-9F12-27FC-0B97-87BB2973F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217" y="1109961"/>
            <a:ext cx="6700837" cy="5120640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3" name="Rectangle 12"/>
          <p:cNvSpPr/>
          <p:nvPr/>
        </p:nvSpPr>
        <p:spPr>
          <a:xfrm>
            <a:off x="5659549" y="1776465"/>
            <a:ext cx="1068600" cy="2803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lipse 18"/>
          <p:cNvSpPr/>
          <p:nvPr/>
        </p:nvSpPr>
        <p:spPr>
          <a:xfrm>
            <a:off x="6860674" y="1724502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Slim" panose="02000603030000020004" pitchFamily="50" charset="0"/>
                <a:ea typeface="+mn-ea"/>
                <a:cs typeface="+mn-cs"/>
              </a:rPr>
              <a:t>2</a:t>
            </a: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Slim" panose="02000603030000020004" pitchFamily="50" charset="0"/>
              <a:ea typeface="+mn-ea"/>
              <a:cs typeface="+mn-cs"/>
            </a:endParaRP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22879255-E0DC-BDAE-2C6F-7F21090F5B1A}"/>
              </a:ext>
            </a:extLst>
          </p:cNvPr>
          <p:cNvSpPr txBox="1"/>
          <p:nvPr/>
        </p:nvSpPr>
        <p:spPr>
          <a:xfrm>
            <a:off x="-1" y="1229706"/>
            <a:ext cx="5149605" cy="5262979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8">
            <a:extLst>
              <a:ext uri="{FF2B5EF4-FFF2-40B4-BE49-F238E27FC236}">
                <a16:creationId xmlns:a16="http://schemas.microsoft.com/office/drawing/2014/main" id="{BD0A987A-A352-CB4A-8B7A-AB38D50AF460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6" name="Ellipse 19">
            <a:extLst>
              <a:ext uri="{FF2B5EF4-FFF2-40B4-BE49-F238E27FC236}">
                <a16:creationId xmlns:a16="http://schemas.microsoft.com/office/drawing/2014/main" id="{C70C6B4C-9146-B188-F742-05A33D54220A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8">
            <a:extLst>
              <a:ext uri="{FF2B5EF4-FFF2-40B4-BE49-F238E27FC236}">
                <a16:creationId xmlns:a16="http://schemas.microsoft.com/office/drawing/2014/main" id="{8EAEF1F8-942D-F084-870D-326C116B3CDE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97BF617-E89F-3324-6241-15BA0D73C4EB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4" name="Ellipse 18">
            <a:extLst>
              <a:ext uri="{FF2B5EF4-FFF2-40B4-BE49-F238E27FC236}">
                <a16:creationId xmlns:a16="http://schemas.microsoft.com/office/drawing/2014/main" id="{029558F8-5FE4-5A9B-BF5B-8BDA93939CB3}"/>
              </a:ext>
            </a:extLst>
          </p:cNvPr>
          <p:cNvSpPr/>
          <p:nvPr/>
        </p:nvSpPr>
        <p:spPr>
          <a:xfrm>
            <a:off x="336564" y="461719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5" name="Ellipse 18">
            <a:extLst>
              <a:ext uri="{FF2B5EF4-FFF2-40B4-BE49-F238E27FC236}">
                <a16:creationId xmlns:a16="http://schemas.microsoft.com/office/drawing/2014/main" id="{995D292B-3813-FA27-5F91-EBD1F2BE79CE}"/>
              </a:ext>
            </a:extLst>
          </p:cNvPr>
          <p:cNvSpPr/>
          <p:nvPr/>
        </p:nvSpPr>
        <p:spPr>
          <a:xfrm>
            <a:off x="336564" y="51179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53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651DFA-AADD-91D7-7145-B48F3A01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499" y="1118029"/>
            <a:ext cx="6714175" cy="5120641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7" name="Ellipse 18"/>
          <p:cNvSpPr/>
          <p:nvPr/>
        </p:nvSpPr>
        <p:spPr>
          <a:xfrm>
            <a:off x="9460239" y="4016055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Slim" panose="02000603030000020004" pitchFamily="50" charset="0"/>
                <a:ea typeface="+mn-ea"/>
                <a:cs typeface="+mn-cs"/>
              </a:rPr>
              <a:t>3</a:t>
            </a: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Slim" panose="02000603030000020004" pitchFamily="50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FAEF7-F11E-7103-F260-A864A2C18D09}"/>
              </a:ext>
            </a:extLst>
          </p:cNvPr>
          <p:cNvSpPr/>
          <p:nvPr/>
        </p:nvSpPr>
        <p:spPr>
          <a:xfrm>
            <a:off x="9988550" y="4070099"/>
            <a:ext cx="2056009" cy="3033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ZoneTexte 1">
            <a:extLst>
              <a:ext uri="{FF2B5EF4-FFF2-40B4-BE49-F238E27FC236}">
                <a16:creationId xmlns:a16="http://schemas.microsoft.com/office/drawing/2014/main" id="{73C8444B-05F8-B82C-6778-AEE79769706A}"/>
              </a:ext>
            </a:extLst>
          </p:cNvPr>
          <p:cNvSpPr txBox="1"/>
          <p:nvPr/>
        </p:nvSpPr>
        <p:spPr>
          <a:xfrm>
            <a:off x="-1" y="1229706"/>
            <a:ext cx="5149605" cy="5262979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8">
            <a:extLst>
              <a:ext uri="{FF2B5EF4-FFF2-40B4-BE49-F238E27FC236}">
                <a16:creationId xmlns:a16="http://schemas.microsoft.com/office/drawing/2014/main" id="{0181FB53-7EC7-D532-0CD5-6638ED7DC931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6" name="Ellipse 19">
            <a:extLst>
              <a:ext uri="{FF2B5EF4-FFF2-40B4-BE49-F238E27FC236}">
                <a16:creationId xmlns:a16="http://schemas.microsoft.com/office/drawing/2014/main" id="{292CBBFE-17F7-DAF7-0286-435B55EA0676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8">
            <a:extLst>
              <a:ext uri="{FF2B5EF4-FFF2-40B4-BE49-F238E27FC236}">
                <a16:creationId xmlns:a16="http://schemas.microsoft.com/office/drawing/2014/main" id="{9F5058B0-5371-7B4C-525D-5C5C4E82F40D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34" name="Ellipse 18">
            <a:extLst>
              <a:ext uri="{FF2B5EF4-FFF2-40B4-BE49-F238E27FC236}">
                <a16:creationId xmlns:a16="http://schemas.microsoft.com/office/drawing/2014/main" id="{048AA05D-983E-BB4A-FEAB-E0982F0822D0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37" name="Ellipse 18">
            <a:extLst>
              <a:ext uri="{FF2B5EF4-FFF2-40B4-BE49-F238E27FC236}">
                <a16:creationId xmlns:a16="http://schemas.microsoft.com/office/drawing/2014/main" id="{1CDD7060-FD5E-7731-33BA-C688751D51F9}"/>
              </a:ext>
            </a:extLst>
          </p:cNvPr>
          <p:cNvSpPr/>
          <p:nvPr/>
        </p:nvSpPr>
        <p:spPr>
          <a:xfrm>
            <a:off x="336564" y="461719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38" name="Ellipse 18">
            <a:extLst>
              <a:ext uri="{FF2B5EF4-FFF2-40B4-BE49-F238E27FC236}">
                <a16:creationId xmlns:a16="http://schemas.microsoft.com/office/drawing/2014/main" id="{148896A7-97F6-8E96-AAB2-66EE74FEAA40}"/>
              </a:ext>
            </a:extLst>
          </p:cNvPr>
          <p:cNvSpPr/>
          <p:nvPr/>
        </p:nvSpPr>
        <p:spPr>
          <a:xfrm>
            <a:off x="336564" y="51179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36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A28FE3-6DC5-BD79-8BED-5216B49AC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544" y="1129681"/>
            <a:ext cx="6615629" cy="5045818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7" name="Ellipse 18"/>
          <p:cNvSpPr/>
          <p:nvPr/>
        </p:nvSpPr>
        <p:spPr>
          <a:xfrm>
            <a:off x="6158520" y="1532946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kumimoji="0" lang="fr-C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Slim" panose="02000603030000020004" pitchFamily="50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F0F74-2AE9-CCA0-FF6D-B112397E23BE}"/>
              </a:ext>
            </a:extLst>
          </p:cNvPr>
          <p:cNvSpPr/>
          <p:nvPr/>
        </p:nvSpPr>
        <p:spPr>
          <a:xfrm>
            <a:off x="5796517" y="1365579"/>
            <a:ext cx="304376" cy="3040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1BA29B1-DAB7-DFA0-92BF-07057F63B930}"/>
              </a:ext>
            </a:extLst>
          </p:cNvPr>
          <p:cNvSpPr txBox="1"/>
          <p:nvPr/>
        </p:nvSpPr>
        <p:spPr>
          <a:xfrm>
            <a:off x="-1" y="1229706"/>
            <a:ext cx="5149605" cy="5509200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18">
            <a:extLst>
              <a:ext uri="{FF2B5EF4-FFF2-40B4-BE49-F238E27FC236}">
                <a16:creationId xmlns:a16="http://schemas.microsoft.com/office/drawing/2014/main" id="{4FACE3F8-8922-8CF4-06E2-E516EA63BEFC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5" name="Ellipse 19">
            <a:extLst>
              <a:ext uri="{FF2B5EF4-FFF2-40B4-BE49-F238E27FC236}">
                <a16:creationId xmlns:a16="http://schemas.microsoft.com/office/drawing/2014/main" id="{0CFA9CFE-51AF-814C-33A6-0D011E0C2084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8" name="Ellipse 18">
            <a:extLst>
              <a:ext uri="{FF2B5EF4-FFF2-40B4-BE49-F238E27FC236}">
                <a16:creationId xmlns:a16="http://schemas.microsoft.com/office/drawing/2014/main" id="{DEB3C50E-E1CD-BD58-F44B-3E90B0383A14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1" name="Ellipse 18">
            <a:extLst>
              <a:ext uri="{FF2B5EF4-FFF2-40B4-BE49-F238E27FC236}">
                <a16:creationId xmlns:a16="http://schemas.microsoft.com/office/drawing/2014/main" id="{39F10E1E-CD63-9F90-8B0D-77745713DFCE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2" name="Ellipse 18">
            <a:extLst>
              <a:ext uri="{FF2B5EF4-FFF2-40B4-BE49-F238E27FC236}">
                <a16:creationId xmlns:a16="http://schemas.microsoft.com/office/drawing/2014/main" id="{A7221C38-DBE8-591F-4179-85D48A750543}"/>
              </a:ext>
            </a:extLst>
          </p:cNvPr>
          <p:cNvSpPr/>
          <p:nvPr/>
        </p:nvSpPr>
        <p:spPr>
          <a:xfrm>
            <a:off x="336564" y="4867566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9" name="Ellipse 18">
            <a:extLst>
              <a:ext uri="{FF2B5EF4-FFF2-40B4-BE49-F238E27FC236}">
                <a16:creationId xmlns:a16="http://schemas.microsoft.com/office/drawing/2014/main" id="{DC77C9DA-CB3F-1201-8883-EEC8661A9835}"/>
              </a:ext>
            </a:extLst>
          </p:cNvPr>
          <p:cNvSpPr/>
          <p:nvPr/>
        </p:nvSpPr>
        <p:spPr>
          <a:xfrm>
            <a:off x="336564" y="53465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  <p:sp>
        <p:nvSpPr>
          <p:cNvPr id="10" name="Down Arrow 2">
            <a:extLst>
              <a:ext uri="{FF2B5EF4-FFF2-40B4-BE49-F238E27FC236}">
                <a16:creationId xmlns:a16="http://schemas.microsoft.com/office/drawing/2014/main" id="{3BF532ED-BF73-30C3-6C4A-36CB863851C9}"/>
              </a:ext>
            </a:extLst>
          </p:cNvPr>
          <p:cNvSpPr/>
          <p:nvPr/>
        </p:nvSpPr>
        <p:spPr>
          <a:xfrm rot="16200000" flipH="1">
            <a:off x="9766324" y="4034329"/>
            <a:ext cx="104977" cy="62335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77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268A1-F5D0-8520-C25E-06F4FC530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109" y="1153504"/>
            <a:ext cx="6539008" cy="4987379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21" name="Ellipse 18">
            <a:extLst>
              <a:ext uri="{FF2B5EF4-FFF2-40B4-BE49-F238E27FC236}">
                <a16:creationId xmlns:a16="http://schemas.microsoft.com/office/drawing/2014/main" id="{E880533D-A78B-4C12-8617-4058AF1A27A9}"/>
              </a:ext>
            </a:extLst>
          </p:cNvPr>
          <p:cNvSpPr/>
          <p:nvPr/>
        </p:nvSpPr>
        <p:spPr>
          <a:xfrm>
            <a:off x="6617186" y="1621853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C067A4-091B-460B-961B-613AE7CA841F}"/>
              </a:ext>
            </a:extLst>
          </p:cNvPr>
          <p:cNvSpPr/>
          <p:nvPr/>
        </p:nvSpPr>
        <p:spPr>
          <a:xfrm>
            <a:off x="6285058" y="1376956"/>
            <a:ext cx="261927" cy="2775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3BF7AE34-B6A7-AFFE-E176-37E1DE9DC87B}"/>
              </a:ext>
            </a:extLst>
          </p:cNvPr>
          <p:cNvSpPr txBox="1"/>
          <p:nvPr/>
        </p:nvSpPr>
        <p:spPr>
          <a:xfrm>
            <a:off x="-1" y="1229706"/>
            <a:ext cx="5149605" cy="5262979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3CBCE60-846A-1AB8-B51A-BC13EB79A5C5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9617B71-4FF8-5980-395A-DEFC2D4C4C94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3" name="Ellipse 18">
            <a:extLst>
              <a:ext uri="{FF2B5EF4-FFF2-40B4-BE49-F238E27FC236}">
                <a16:creationId xmlns:a16="http://schemas.microsoft.com/office/drawing/2014/main" id="{E00ED00A-D854-5AD5-3872-7EB683227D32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4" name="Ellipse 18">
            <a:extLst>
              <a:ext uri="{FF2B5EF4-FFF2-40B4-BE49-F238E27FC236}">
                <a16:creationId xmlns:a16="http://schemas.microsoft.com/office/drawing/2014/main" id="{E51FB8EF-940D-AB7B-A089-22075369044F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E81BC6B4-B92D-CF9E-0DE6-8C368AE5611A}"/>
              </a:ext>
            </a:extLst>
          </p:cNvPr>
          <p:cNvSpPr/>
          <p:nvPr/>
        </p:nvSpPr>
        <p:spPr>
          <a:xfrm>
            <a:off x="336564" y="461719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9" name="Ellipse 18">
            <a:extLst>
              <a:ext uri="{FF2B5EF4-FFF2-40B4-BE49-F238E27FC236}">
                <a16:creationId xmlns:a16="http://schemas.microsoft.com/office/drawing/2014/main" id="{F52F022D-EE9E-1D14-6D6B-087DD9D5E22D}"/>
              </a:ext>
            </a:extLst>
          </p:cNvPr>
          <p:cNvSpPr/>
          <p:nvPr/>
        </p:nvSpPr>
        <p:spPr>
          <a:xfrm>
            <a:off x="336564" y="51179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76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6E8234-A7E2-C1F5-AFCE-6B6463BAD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63" y="1138602"/>
            <a:ext cx="6537787" cy="5012087"/>
          </a:xfrm>
          <a:prstGeom prst="rect">
            <a:avLst/>
          </a:prstGeom>
          <a:ln>
            <a:solidFill>
              <a:srgbClr val="FFD520"/>
            </a:solidFill>
          </a:ln>
        </p:spPr>
      </p:pic>
      <p:cxnSp>
        <p:nvCxnSpPr>
          <p:cNvPr id="28" name="Straight Connector 27"/>
          <p:cNvCxnSpPr/>
          <p:nvPr/>
        </p:nvCxnSpPr>
        <p:spPr>
          <a:xfrm>
            <a:off x="5149605" y="1074673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E0858FC-EF6B-447E-8706-2FC7F919FC5B}"/>
              </a:ext>
            </a:extLst>
          </p:cNvPr>
          <p:cNvSpPr txBox="1">
            <a:spLocks/>
          </p:cNvSpPr>
          <p:nvPr/>
        </p:nvSpPr>
        <p:spPr>
          <a:xfrm>
            <a:off x="763508" y="98543"/>
            <a:ext cx="8751967" cy="457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/>
              <a:t>TAMS – Resetting Employee Passwords</a:t>
            </a:r>
            <a:endParaRPr lang="fr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B05CDD-50BA-460F-BB34-124C5CADE966}"/>
              </a:ext>
            </a:extLst>
          </p:cNvPr>
          <p:cNvSpPr/>
          <p:nvPr/>
        </p:nvSpPr>
        <p:spPr>
          <a:xfrm>
            <a:off x="9133499" y="1252099"/>
            <a:ext cx="839097" cy="4571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Ellipse 18"/>
          <p:cNvSpPr/>
          <p:nvPr/>
        </p:nvSpPr>
        <p:spPr>
          <a:xfrm>
            <a:off x="9371658" y="180491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Slim" panose="02000603030000020004" pitchFamily="50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ZoneTexte 1">
            <a:extLst>
              <a:ext uri="{FF2B5EF4-FFF2-40B4-BE49-F238E27FC236}">
                <a16:creationId xmlns:a16="http://schemas.microsoft.com/office/drawing/2014/main" id="{075FC902-429F-2CB8-026A-B7D94C343113}"/>
              </a:ext>
            </a:extLst>
          </p:cNvPr>
          <p:cNvSpPr txBox="1"/>
          <p:nvPr/>
        </p:nvSpPr>
        <p:spPr>
          <a:xfrm>
            <a:off x="-1" y="1229706"/>
            <a:ext cx="5149605" cy="5509200"/>
          </a:xfrm>
          <a:prstGeom prst="rect">
            <a:avLst/>
          </a:prstGeom>
          <a:noFill/>
        </p:spPr>
        <p:txBody>
          <a:bodyPr wrap="square" lIns="900000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TAMS Back Office screen, from the “Employee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menu, select “Employee Information”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employee number in the “Employee” field and press “Enter”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temporary password in the “Employee Password” field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“Save” button from the Toolbar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saving, the “Expires in Days” field will automatically populate to 90 days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“Close” button from the Toolbar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“Logout” menu, click “Logout/in”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This step is necessary for the changes to take effect in TAMS</a:t>
            </a: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e 18">
            <a:extLst>
              <a:ext uri="{FF2B5EF4-FFF2-40B4-BE49-F238E27FC236}">
                <a16:creationId xmlns:a16="http://schemas.microsoft.com/office/drawing/2014/main" id="{1B7C149A-2D9B-C4A7-457F-1C7E907A5FAA}"/>
              </a:ext>
            </a:extLst>
          </p:cNvPr>
          <p:cNvSpPr/>
          <p:nvPr/>
        </p:nvSpPr>
        <p:spPr>
          <a:xfrm>
            <a:off x="336564" y="1229706"/>
            <a:ext cx="386734" cy="386734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1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8" name="Ellipse 19">
            <a:extLst>
              <a:ext uri="{FF2B5EF4-FFF2-40B4-BE49-F238E27FC236}">
                <a16:creationId xmlns:a16="http://schemas.microsoft.com/office/drawing/2014/main" id="{A1E18DC3-6EC8-9B39-25CC-1D1E8AC6502C}"/>
              </a:ext>
            </a:extLst>
          </p:cNvPr>
          <p:cNvSpPr/>
          <p:nvPr/>
        </p:nvSpPr>
        <p:spPr>
          <a:xfrm>
            <a:off x="336564" y="2196560"/>
            <a:ext cx="386734" cy="351576"/>
          </a:xfrm>
          <a:prstGeom prst="ellipse">
            <a:avLst/>
          </a:prstGeom>
          <a:solidFill>
            <a:srgbClr val="FFD520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Bell Slim" panose="02000603030000020004" pitchFamily="50" charset="0"/>
              </a:rPr>
              <a:t>2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D47AEE-AE27-B16E-DF1C-6F7A719726B7}"/>
              </a:ext>
            </a:extLst>
          </p:cNvPr>
          <p:cNvSpPr/>
          <p:nvPr/>
        </p:nvSpPr>
        <p:spPr>
          <a:xfrm>
            <a:off x="336564" y="289870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3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4" name="Ellipse 18">
            <a:extLst>
              <a:ext uri="{FF2B5EF4-FFF2-40B4-BE49-F238E27FC236}">
                <a16:creationId xmlns:a16="http://schemas.microsoft.com/office/drawing/2014/main" id="{6564359C-EA78-5503-9AB4-7DC66BC5E10D}"/>
              </a:ext>
            </a:extLst>
          </p:cNvPr>
          <p:cNvSpPr/>
          <p:nvPr/>
        </p:nvSpPr>
        <p:spPr>
          <a:xfrm>
            <a:off x="336564" y="363376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4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id="{C79813BF-4AF5-E113-53BE-9A54178EDE0D}"/>
              </a:ext>
            </a:extLst>
          </p:cNvPr>
          <p:cNvSpPr/>
          <p:nvPr/>
        </p:nvSpPr>
        <p:spPr>
          <a:xfrm>
            <a:off x="336564" y="4617194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ell Slim" panose="02000603030000020004" pitchFamily="50" charset="0"/>
              </a:rPr>
              <a:t>5</a:t>
            </a:r>
            <a:endParaRPr lang="fr-CA" sz="1400" dirty="0">
              <a:solidFill>
                <a:schemeClr val="tx1"/>
              </a:solidFill>
              <a:latin typeface="Bell Slim" panose="02000603030000020004" pitchFamily="50" charset="0"/>
            </a:endParaRPr>
          </a:p>
        </p:txBody>
      </p:sp>
      <p:sp>
        <p:nvSpPr>
          <p:cNvPr id="29" name="Ellipse 18">
            <a:extLst>
              <a:ext uri="{FF2B5EF4-FFF2-40B4-BE49-F238E27FC236}">
                <a16:creationId xmlns:a16="http://schemas.microsoft.com/office/drawing/2014/main" id="{834B422C-5970-637F-943D-7CC56BBAD678}"/>
              </a:ext>
            </a:extLst>
          </p:cNvPr>
          <p:cNvSpPr/>
          <p:nvPr/>
        </p:nvSpPr>
        <p:spPr>
          <a:xfrm>
            <a:off x="336564" y="5117940"/>
            <a:ext cx="386734" cy="386734"/>
          </a:xfrm>
          <a:prstGeom prst="ellipse">
            <a:avLst/>
          </a:prstGeom>
          <a:solidFill>
            <a:schemeClr val="accent2"/>
          </a:solidFill>
          <a:ln>
            <a:solidFill>
              <a:srgbClr val="FFD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Bell Slim" panose="02000603030000020004" pitchFamily="50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779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AP theme">
  <a:themeElements>
    <a:clrScheme name="Custom 5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39F"/>
      </a:accent1>
      <a:accent2>
        <a:srgbClr val="FFD520"/>
      </a:accent2>
      <a:accent3>
        <a:srgbClr val="EF3E42"/>
      </a:accent3>
      <a:accent4>
        <a:srgbClr val="000000"/>
      </a:accent4>
      <a:accent5>
        <a:srgbClr val="AEAEAE"/>
      </a:accent5>
      <a:accent6>
        <a:srgbClr val="6F6F6F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UAP theme" id="{73950C7F-2956-4F3E-9143-15D37CA41DA6}" vid="{F57BAAE6-4339-483E-8D55-F793F723EA61}"/>
    </a:ext>
  </a:extLst>
</a:theme>
</file>

<file path=ppt/theme/theme2.xml><?xml version="1.0" encoding="utf-8"?>
<a:theme xmlns:a="http://schemas.openxmlformats.org/drawingml/2006/main" name="2_STL Bleu">
  <a:themeElements>
    <a:clrScheme name="Custom 5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39F"/>
      </a:accent1>
      <a:accent2>
        <a:srgbClr val="FFD520"/>
      </a:accent2>
      <a:accent3>
        <a:srgbClr val="EF3E42"/>
      </a:accent3>
      <a:accent4>
        <a:srgbClr val="000000"/>
      </a:accent4>
      <a:accent5>
        <a:srgbClr val="AEAEAE"/>
      </a:accent5>
      <a:accent6>
        <a:srgbClr val="6F6F6F"/>
      </a:accent6>
      <a:hlink>
        <a:srgbClr val="0563C1"/>
      </a:hlink>
      <a:folHlink>
        <a:srgbClr val="954F72"/>
      </a:folHlink>
    </a:clrScheme>
    <a:fontScheme name="Custom 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F02A67CEE5B4BBE0637089AE7DF63" ma:contentTypeVersion="15" ma:contentTypeDescription="Create a new document." ma:contentTypeScope="" ma:versionID="8072f1f0390e7bde59cf113b8ad7be27">
  <xsd:schema xmlns:xsd="http://www.w3.org/2001/XMLSchema" xmlns:xs="http://www.w3.org/2001/XMLSchema" xmlns:p="http://schemas.microsoft.com/office/2006/metadata/properties" xmlns:ns2="b0be683d-c7c8-4f19-b96c-ed5e6b938d34" xmlns:ns3="f4d99473-9d85-47fc-b652-7765e9c4fa55" targetNamespace="http://schemas.microsoft.com/office/2006/metadata/properties" ma:root="true" ma:fieldsID="c0262cea9f020076e5c4f0cbc5f97321" ns2:_="" ns3:_="">
    <xsd:import namespace="b0be683d-c7c8-4f19-b96c-ed5e6b938d34"/>
    <xsd:import namespace="f4d99473-9d85-47fc-b652-7765e9c4f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e683d-c7c8-4f19-b96c-ed5e6b938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99473-9d85-47fc-b652-7765e9c4f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8CEC42-D4B2-4F46-9CBE-1075318CB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be683d-c7c8-4f19-b96c-ed5e6b938d34"/>
    <ds:schemaRef ds:uri="f4d99473-9d85-47fc-b652-7765e9c4f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9EA96F-7CBB-48CC-9758-DA094A6F17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23760D-A899-4ECB-94DB-B0327B903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UAP theme</Template>
  <TotalTime>14380</TotalTime>
  <Words>1473</Words>
  <Application>Microsoft Office PowerPoint</Application>
  <PresentationFormat>Widescreen</PresentationFormat>
  <Paragraphs>302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Bell Slim</vt:lpstr>
      <vt:lpstr>Calibri</vt:lpstr>
      <vt:lpstr>Wingdings</vt:lpstr>
      <vt:lpstr>UAP theme</vt:lpstr>
      <vt:lpstr>2_STL Bleu</vt:lpstr>
      <vt:lpstr>PowerPoint Presentation</vt:lpstr>
      <vt:lpstr>Resetting Employee Passwords NOTE: Only Associate stores can perform this task. Corporate stores must contact their regional office for any update to employee settings.  For assistance, call TAMS Support at: 1-800-361-8977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Tremblay, Nathalie</dc:creator>
  <cp:lastModifiedBy>Sullivan, Jonathan</cp:lastModifiedBy>
  <cp:revision>274</cp:revision>
  <dcterms:created xsi:type="dcterms:W3CDTF">2020-02-26T19:29:27Z</dcterms:created>
  <dcterms:modified xsi:type="dcterms:W3CDTF">2024-05-15T18:48:01Z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0x010100343F02A67CEE5B4BBE0637089AE7DF63</vt:lpwstr>
  </property>
</Properties>
</file>